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embeddedFontLs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D95"/>
    <a:srgbClr val="C5D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8" autoAdjust="0"/>
    <p:restoredTop sz="94660"/>
  </p:normalViewPr>
  <p:slideViewPr>
    <p:cSldViewPr>
      <p:cViewPr>
        <p:scale>
          <a:sx n="75" d="100"/>
          <a:sy n="75" d="100"/>
        </p:scale>
        <p:origin x="-990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18" Type="http://schemas.openxmlformats.org/officeDocument/2006/relationships/image" Target="../media/image319.png"/><Relationship Id="rId26" Type="http://schemas.openxmlformats.org/officeDocument/2006/relationships/image" Target="../media/image327.png"/><Relationship Id="rId3" Type="http://schemas.openxmlformats.org/officeDocument/2006/relationships/image" Target="../media/image308.png"/><Relationship Id="rId21" Type="http://schemas.openxmlformats.org/officeDocument/2006/relationships/image" Target="../media/image322.png"/><Relationship Id="rId7" Type="http://schemas.openxmlformats.org/officeDocument/2006/relationships/image" Target="../media/image30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5" Type="http://schemas.openxmlformats.org/officeDocument/2006/relationships/image" Target="../media/image326.png"/><Relationship Id="rId2" Type="http://schemas.openxmlformats.org/officeDocument/2006/relationships/image" Target="../media/image307.png"/><Relationship Id="rId16" Type="http://schemas.openxmlformats.org/officeDocument/2006/relationships/image" Target="../media/image317.png"/><Relationship Id="rId20" Type="http://schemas.openxmlformats.org/officeDocument/2006/relationships/image" Target="../media/image321.png"/><Relationship Id="rId29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312.png"/><Relationship Id="rId24" Type="http://schemas.openxmlformats.org/officeDocument/2006/relationships/image" Target="../media/image325.png"/><Relationship Id="rId5" Type="http://schemas.openxmlformats.org/officeDocument/2006/relationships/image" Target="../media/image175.png"/><Relationship Id="rId15" Type="http://schemas.openxmlformats.org/officeDocument/2006/relationships/image" Target="../media/image316.png"/><Relationship Id="rId23" Type="http://schemas.openxmlformats.org/officeDocument/2006/relationships/image" Target="../media/image324.png"/><Relationship Id="rId28" Type="http://schemas.openxmlformats.org/officeDocument/2006/relationships/image" Target="../media/image329.png"/><Relationship Id="rId10" Type="http://schemas.openxmlformats.org/officeDocument/2006/relationships/image" Target="../media/image311.png"/><Relationship Id="rId19" Type="http://schemas.openxmlformats.org/officeDocument/2006/relationships/image" Target="../media/image320.png"/><Relationship Id="rId31" Type="http://schemas.openxmlformats.org/officeDocument/2006/relationships/image" Target="../media/image271.png"/><Relationship Id="rId4" Type="http://schemas.openxmlformats.org/officeDocument/2006/relationships/image" Target="../media/image13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Relationship Id="rId22" Type="http://schemas.openxmlformats.org/officeDocument/2006/relationships/image" Target="../media/image323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1.png"/><Relationship Id="rId18" Type="http://schemas.openxmlformats.org/officeDocument/2006/relationships/image" Target="../media/image346.png"/><Relationship Id="rId26" Type="http://schemas.openxmlformats.org/officeDocument/2006/relationships/image" Target="../media/image354.png"/><Relationship Id="rId3" Type="http://schemas.openxmlformats.org/officeDocument/2006/relationships/image" Target="../media/image333.png"/><Relationship Id="rId21" Type="http://schemas.openxmlformats.org/officeDocument/2006/relationships/image" Target="../media/image349.png"/><Relationship Id="rId7" Type="http://schemas.openxmlformats.org/officeDocument/2006/relationships/image" Target="../media/image336.png"/><Relationship Id="rId12" Type="http://schemas.openxmlformats.org/officeDocument/2006/relationships/image" Target="../media/image340.png"/><Relationship Id="rId17" Type="http://schemas.openxmlformats.org/officeDocument/2006/relationships/image" Target="../media/image345.png"/><Relationship Id="rId25" Type="http://schemas.openxmlformats.org/officeDocument/2006/relationships/image" Target="../media/image353.png"/><Relationship Id="rId2" Type="http://schemas.openxmlformats.org/officeDocument/2006/relationships/image" Target="../media/image332.png"/><Relationship Id="rId16" Type="http://schemas.openxmlformats.org/officeDocument/2006/relationships/image" Target="../media/image344.png"/><Relationship Id="rId20" Type="http://schemas.openxmlformats.org/officeDocument/2006/relationships/image" Target="../media/image348.png"/><Relationship Id="rId29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39.png"/><Relationship Id="rId24" Type="http://schemas.openxmlformats.org/officeDocument/2006/relationships/image" Target="../media/image352.png"/><Relationship Id="rId5" Type="http://schemas.openxmlformats.org/officeDocument/2006/relationships/image" Target="../media/image335.png"/><Relationship Id="rId15" Type="http://schemas.openxmlformats.org/officeDocument/2006/relationships/image" Target="../media/image343.png"/><Relationship Id="rId23" Type="http://schemas.openxmlformats.org/officeDocument/2006/relationships/image" Target="../media/image351.png"/><Relationship Id="rId28" Type="http://schemas.openxmlformats.org/officeDocument/2006/relationships/image" Target="../media/image356.png"/><Relationship Id="rId10" Type="http://schemas.openxmlformats.org/officeDocument/2006/relationships/image" Target="../media/image338.png"/><Relationship Id="rId19" Type="http://schemas.openxmlformats.org/officeDocument/2006/relationships/image" Target="../media/image347.png"/><Relationship Id="rId4" Type="http://schemas.openxmlformats.org/officeDocument/2006/relationships/image" Target="../media/image334.png"/><Relationship Id="rId9" Type="http://schemas.openxmlformats.org/officeDocument/2006/relationships/image" Target="../media/image30.png"/><Relationship Id="rId14" Type="http://schemas.openxmlformats.org/officeDocument/2006/relationships/image" Target="../media/image342.png"/><Relationship Id="rId22" Type="http://schemas.openxmlformats.org/officeDocument/2006/relationships/image" Target="../media/image350.png"/><Relationship Id="rId27" Type="http://schemas.openxmlformats.org/officeDocument/2006/relationships/image" Target="../media/image355.png"/><Relationship Id="rId30" Type="http://schemas.openxmlformats.org/officeDocument/2006/relationships/image" Target="../media/image3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3" Type="http://schemas.openxmlformats.org/officeDocument/2006/relationships/image" Target="../media/image13.png"/><Relationship Id="rId7" Type="http://schemas.openxmlformats.org/officeDocument/2006/relationships/image" Target="../media/image360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" Type="http://schemas.openxmlformats.org/officeDocument/2006/relationships/image" Target="../media/image359.png"/><Relationship Id="rId16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63.png"/><Relationship Id="rId5" Type="http://schemas.openxmlformats.org/officeDocument/2006/relationships/image" Target="../media/image337.png"/><Relationship Id="rId15" Type="http://schemas.openxmlformats.org/officeDocument/2006/relationships/image" Target="../media/image367.png"/><Relationship Id="rId10" Type="http://schemas.openxmlformats.org/officeDocument/2006/relationships/image" Target="../media/image362.png"/><Relationship Id="rId19" Type="http://schemas.openxmlformats.org/officeDocument/2006/relationships/image" Target="../media/image371.png"/><Relationship Id="rId4" Type="http://schemas.openxmlformats.org/officeDocument/2006/relationships/image" Target="../media/image336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380.png"/><Relationship Id="rId18" Type="http://schemas.openxmlformats.org/officeDocument/2006/relationships/image" Target="../media/image385.png"/><Relationship Id="rId3" Type="http://schemas.openxmlformats.org/officeDocument/2006/relationships/image" Target="../media/image373.png"/><Relationship Id="rId21" Type="http://schemas.openxmlformats.org/officeDocument/2006/relationships/image" Target="../media/image388.png"/><Relationship Id="rId7" Type="http://schemas.openxmlformats.org/officeDocument/2006/relationships/image" Target="../media/image374.png"/><Relationship Id="rId12" Type="http://schemas.openxmlformats.org/officeDocument/2006/relationships/image" Target="../media/image379.png"/><Relationship Id="rId17" Type="http://schemas.openxmlformats.org/officeDocument/2006/relationships/image" Target="../media/image384.png"/><Relationship Id="rId2" Type="http://schemas.openxmlformats.org/officeDocument/2006/relationships/image" Target="../media/image372.png"/><Relationship Id="rId16" Type="http://schemas.openxmlformats.org/officeDocument/2006/relationships/image" Target="../media/image383.png"/><Relationship Id="rId20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78.png"/><Relationship Id="rId24" Type="http://schemas.openxmlformats.org/officeDocument/2006/relationships/image" Target="../media/image336.png"/><Relationship Id="rId5" Type="http://schemas.openxmlformats.org/officeDocument/2006/relationships/image" Target="../media/image337.png"/><Relationship Id="rId15" Type="http://schemas.openxmlformats.org/officeDocument/2006/relationships/image" Target="../media/image382.png"/><Relationship Id="rId23" Type="http://schemas.openxmlformats.org/officeDocument/2006/relationships/image" Target="../media/image390.png"/><Relationship Id="rId10" Type="http://schemas.openxmlformats.org/officeDocument/2006/relationships/image" Target="../media/image377.png"/><Relationship Id="rId19" Type="http://schemas.openxmlformats.org/officeDocument/2006/relationships/image" Target="../media/image386.png"/><Relationship Id="rId4" Type="http://schemas.openxmlformats.org/officeDocument/2006/relationships/image" Target="../media/image13.png"/><Relationship Id="rId9" Type="http://schemas.openxmlformats.org/officeDocument/2006/relationships/image" Target="../media/image376.png"/><Relationship Id="rId14" Type="http://schemas.openxmlformats.org/officeDocument/2006/relationships/image" Target="../media/image381.png"/><Relationship Id="rId22" Type="http://schemas.openxmlformats.org/officeDocument/2006/relationships/image" Target="../media/image3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395.png"/><Relationship Id="rId18" Type="http://schemas.openxmlformats.org/officeDocument/2006/relationships/image" Target="../media/image398.png"/><Relationship Id="rId3" Type="http://schemas.openxmlformats.org/officeDocument/2006/relationships/image" Target="../media/image391.png"/><Relationship Id="rId21" Type="http://schemas.openxmlformats.org/officeDocument/2006/relationships/image" Target="../media/image383.png"/><Relationship Id="rId7" Type="http://schemas.openxmlformats.org/officeDocument/2006/relationships/image" Target="../media/image374.png"/><Relationship Id="rId12" Type="http://schemas.openxmlformats.org/officeDocument/2006/relationships/image" Target="../media/image394.png"/><Relationship Id="rId17" Type="http://schemas.openxmlformats.org/officeDocument/2006/relationships/image" Target="../media/image397.png"/><Relationship Id="rId2" Type="http://schemas.openxmlformats.org/officeDocument/2006/relationships/image" Target="../media/image372.png"/><Relationship Id="rId16" Type="http://schemas.openxmlformats.org/officeDocument/2006/relationships/image" Target="../media/image390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7.png"/><Relationship Id="rId5" Type="http://schemas.openxmlformats.org/officeDocument/2006/relationships/image" Target="../media/image337.png"/><Relationship Id="rId15" Type="http://schemas.openxmlformats.org/officeDocument/2006/relationships/image" Target="../media/image389.png"/><Relationship Id="rId10" Type="http://schemas.openxmlformats.org/officeDocument/2006/relationships/image" Target="../media/image393.png"/><Relationship Id="rId19" Type="http://schemas.openxmlformats.org/officeDocument/2006/relationships/image" Target="../media/image399.png"/><Relationship Id="rId4" Type="http://schemas.openxmlformats.org/officeDocument/2006/relationships/image" Target="../media/image13.png"/><Relationship Id="rId9" Type="http://schemas.openxmlformats.org/officeDocument/2006/relationships/image" Target="../media/image392.png"/><Relationship Id="rId14" Type="http://schemas.openxmlformats.org/officeDocument/2006/relationships/image" Target="../media/image396.png"/><Relationship Id="rId22" Type="http://schemas.openxmlformats.org/officeDocument/2006/relationships/image" Target="../media/image33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7.png"/><Relationship Id="rId18" Type="http://schemas.openxmlformats.org/officeDocument/2006/relationships/image" Target="../media/image412.png"/><Relationship Id="rId26" Type="http://schemas.openxmlformats.org/officeDocument/2006/relationships/image" Target="../media/image419.png"/><Relationship Id="rId3" Type="http://schemas.openxmlformats.org/officeDocument/2006/relationships/image" Target="../media/image402.png"/><Relationship Id="rId21" Type="http://schemas.openxmlformats.org/officeDocument/2006/relationships/image" Target="../media/image415.png"/><Relationship Id="rId7" Type="http://schemas.openxmlformats.org/officeDocument/2006/relationships/image" Target="../media/image30.png"/><Relationship Id="rId12" Type="http://schemas.openxmlformats.org/officeDocument/2006/relationships/image" Target="../media/image406.png"/><Relationship Id="rId17" Type="http://schemas.openxmlformats.org/officeDocument/2006/relationships/image" Target="../media/image411.png"/><Relationship Id="rId25" Type="http://schemas.openxmlformats.org/officeDocument/2006/relationships/image" Target="../media/image418.png"/><Relationship Id="rId33" Type="http://schemas.openxmlformats.org/officeDocument/2006/relationships/image" Target="../media/image426.png"/><Relationship Id="rId2" Type="http://schemas.openxmlformats.org/officeDocument/2006/relationships/image" Target="../media/image401.png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11" Type="http://schemas.openxmlformats.org/officeDocument/2006/relationships/image" Target="../media/image405.png"/><Relationship Id="rId24" Type="http://schemas.openxmlformats.org/officeDocument/2006/relationships/image" Target="../media/image417.png"/><Relationship Id="rId32" Type="http://schemas.openxmlformats.org/officeDocument/2006/relationships/image" Target="../media/image425.png"/><Relationship Id="rId5" Type="http://schemas.openxmlformats.org/officeDocument/2006/relationships/image" Target="../media/image336.png"/><Relationship Id="rId15" Type="http://schemas.openxmlformats.org/officeDocument/2006/relationships/image" Target="../media/image409.png"/><Relationship Id="rId23" Type="http://schemas.openxmlformats.org/officeDocument/2006/relationships/image" Target="../media/image379.png"/><Relationship Id="rId28" Type="http://schemas.openxmlformats.org/officeDocument/2006/relationships/image" Target="../media/image421.png"/><Relationship Id="rId10" Type="http://schemas.openxmlformats.org/officeDocument/2006/relationships/image" Target="../media/image404.png"/><Relationship Id="rId19" Type="http://schemas.openxmlformats.org/officeDocument/2006/relationships/image" Target="../media/image413.png"/><Relationship Id="rId31" Type="http://schemas.openxmlformats.org/officeDocument/2006/relationships/image" Target="../media/image424.png"/><Relationship Id="rId4" Type="http://schemas.openxmlformats.org/officeDocument/2006/relationships/image" Target="../media/image13.png"/><Relationship Id="rId9" Type="http://schemas.openxmlformats.org/officeDocument/2006/relationships/image" Target="../media/image375.png"/><Relationship Id="rId14" Type="http://schemas.openxmlformats.org/officeDocument/2006/relationships/image" Target="../media/image408.png"/><Relationship Id="rId22" Type="http://schemas.openxmlformats.org/officeDocument/2006/relationships/image" Target="../media/image416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8" Type="http://schemas.openxmlformats.org/officeDocument/2006/relationships/image" Target="../media/image4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35.png"/><Relationship Id="rId3" Type="http://schemas.openxmlformats.org/officeDocument/2006/relationships/image" Target="../media/image428.png"/><Relationship Id="rId7" Type="http://schemas.openxmlformats.org/officeDocument/2006/relationships/image" Target="../media/image337.png"/><Relationship Id="rId12" Type="http://schemas.openxmlformats.org/officeDocument/2006/relationships/image" Target="../media/image434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11" Type="http://schemas.openxmlformats.org/officeDocument/2006/relationships/image" Target="../media/image433.png"/><Relationship Id="rId5" Type="http://schemas.openxmlformats.org/officeDocument/2006/relationships/image" Target="../media/image13.png"/><Relationship Id="rId15" Type="http://schemas.openxmlformats.org/officeDocument/2006/relationships/image" Target="../media/image437.png"/><Relationship Id="rId10" Type="http://schemas.openxmlformats.org/officeDocument/2006/relationships/image" Target="../media/image432.png"/><Relationship Id="rId4" Type="http://schemas.openxmlformats.org/officeDocument/2006/relationships/image" Target="../media/image429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9.png"/><Relationship Id="rId21" Type="http://schemas.openxmlformats.org/officeDocument/2006/relationships/image" Target="../media/image454.png"/><Relationship Id="rId42" Type="http://schemas.openxmlformats.org/officeDocument/2006/relationships/image" Target="../media/image475.png"/><Relationship Id="rId47" Type="http://schemas.openxmlformats.org/officeDocument/2006/relationships/image" Target="../media/image480.png"/><Relationship Id="rId63" Type="http://schemas.openxmlformats.org/officeDocument/2006/relationships/image" Target="../media/image496.png"/><Relationship Id="rId68" Type="http://schemas.openxmlformats.org/officeDocument/2006/relationships/image" Target="../media/image501.png"/><Relationship Id="rId2" Type="http://schemas.openxmlformats.org/officeDocument/2006/relationships/image" Target="../media/image438.png"/><Relationship Id="rId16" Type="http://schemas.openxmlformats.org/officeDocument/2006/relationships/image" Target="../media/image449.png"/><Relationship Id="rId29" Type="http://schemas.openxmlformats.org/officeDocument/2006/relationships/image" Target="../media/image462.png"/><Relationship Id="rId11" Type="http://schemas.openxmlformats.org/officeDocument/2006/relationships/image" Target="../media/image445.png"/><Relationship Id="rId24" Type="http://schemas.openxmlformats.org/officeDocument/2006/relationships/image" Target="../media/image457.png"/><Relationship Id="rId32" Type="http://schemas.openxmlformats.org/officeDocument/2006/relationships/image" Target="../media/image465.png"/><Relationship Id="rId37" Type="http://schemas.openxmlformats.org/officeDocument/2006/relationships/image" Target="../media/image470.png"/><Relationship Id="rId40" Type="http://schemas.openxmlformats.org/officeDocument/2006/relationships/image" Target="../media/image473.png"/><Relationship Id="rId45" Type="http://schemas.openxmlformats.org/officeDocument/2006/relationships/image" Target="../media/image478.png"/><Relationship Id="rId53" Type="http://schemas.openxmlformats.org/officeDocument/2006/relationships/image" Target="../media/image486.png"/><Relationship Id="rId58" Type="http://schemas.openxmlformats.org/officeDocument/2006/relationships/image" Target="../media/image491.png"/><Relationship Id="rId66" Type="http://schemas.openxmlformats.org/officeDocument/2006/relationships/image" Target="../media/image499.png"/><Relationship Id="rId5" Type="http://schemas.openxmlformats.org/officeDocument/2006/relationships/image" Target="../media/image30.png"/><Relationship Id="rId61" Type="http://schemas.openxmlformats.org/officeDocument/2006/relationships/image" Target="../media/image494.png"/><Relationship Id="rId19" Type="http://schemas.openxmlformats.org/officeDocument/2006/relationships/image" Target="../media/image452.png"/><Relationship Id="rId14" Type="http://schemas.openxmlformats.org/officeDocument/2006/relationships/image" Target="../media/image433.png"/><Relationship Id="rId22" Type="http://schemas.openxmlformats.org/officeDocument/2006/relationships/image" Target="../media/image455.png"/><Relationship Id="rId27" Type="http://schemas.openxmlformats.org/officeDocument/2006/relationships/image" Target="../media/image460.png"/><Relationship Id="rId30" Type="http://schemas.openxmlformats.org/officeDocument/2006/relationships/image" Target="../media/image463.png"/><Relationship Id="rId35" Type="http://schemas.openxmlformats.org/officeDocument/2006/relationships/image" Target="../media/image468.png"/><Relationship Id="rId43" Type="http://schemas.openxmlformats.org/officeDocument/2006/relationships/image" Target="../media/image476.png"/><Relationship Id="rId48" Type="http://schemas.openxmlformats.org/officeDocument/2006/relationships/image" Target="../media/image481.png"/><Relationship Id="rId56" Type="http://schemas.openxmlformats.org/officeDocument/2006/relationships/image" Target="../media/image489.png"/><Relationship Id="rId64" Type="http://schemas.openxmlformats.org/officeDocument/2006/relationships/image" Target="../media/image497.png"/><Relationship Id="rId69" Type="http://schemas.openxmlformats.org/officeDocument/2006/relationships/image" Target="../media/image502.png"/><Relationship Id="rId8" Type="http://schemas.openxmlformats.org/officeDocument/2006/relationships/image" Target="../media/image442.png"/><Relationship Id="rId51" Type="http://schemas.openxmlformats.org/officeDocument/2006/relationships/image" Target="../media/image484.png"/><Relationship Id="rId72" Type="http://schemas.openxmlformats.org/officeDocument/2006/relationships/image" Target="../media/image505.png"/><Relationship Id="rId3" Type="http://schemas.openxmlformats.org/officeDocument/2006/relationships/image" Target="../media/image439.png"/><Relationship Id="rId12" Type="http://schemas.openxmlformats.org/officeDocument/2006/relationships/image" Target="../media/image446.png"/><Relationship Id="rId17" Type="http://schemas.openxmlformats.org/officeDocument/2006/relationships/image" Target="../media/image450.png"/><Relationship Id="rId25" Type="http://schemas.openxmlformats.org/officeDocument/2006/relationships/image" Target="../media/image458.png"/><Relationship Id="rId33" Type="http://schemas.openxmlformats.org/officeDocument/2006/relationships/image" Target="../media/image466.png"/><Relationship Id="rId38" Type="http://schemas.openxmlformats.org/officeDocument/2006/relationships/image" Target="../media/image471.png"/><Relationship Id="rId46" Type="http://schemas.openxmlformats.org/officeDocument/2006/relationships/image" Target="../media/image479.png"/><Relationship Id="rId59" Type="http://schemas.openxmlformats.org/officeDocument/2006/relationships/image" Target="../media/image492.png"/><Relationship Id="rId67" Type="http://schemas.openxmlformats.org/officeDocument/2006/relationships/image" Target="../media/image500.png"/><Relationship Id="rId20" Type="http://schemas.openxmlformats.org/officeDocument/2006/relationships/image" Target="../media/image453.png"/><Relationship Id="rId41" Type="http://schemas.openxmlformats.org/officeDocument/2006/relationships/image" Target="../media/image474.png"/><Relationship Id="rId54" Type="http://schemas.openxmlformats.org/officeDocument/2006/relationships/image" Target="../media/image487.png"/><Relationship Id="rId62" Type="http://schemas.openxmlformats.org/officeDocument/2006/relationships/image" Target="../media/image495.png"/><Relationship Id="rId70" Type="http://schemas.openxmlformats.org/officeDocument/2006/relationships/image" Target="../media/image5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15" Type="http://schemas.openxmlformats.org/officeDocument/2006/relationships/image" Target="../media/image448.png"/><Relationship Id="rId23" Type="http://schemas.openxmlformats.org/officeDocument/2006/relationships/image" Target="../media/image456.png"/><Relationship Id="rId28" Type="http://schemas.openxmlformats.org/officeDocument/2006/relationships/image" Target="../media/image461.png"/><Relationship Id="rId36" Type="http://schemas.openxmlformats.org/officeDocument/2006/relationships/image" Target="../media/image469.png"/><Relationship Id="rId49" Type="http://schemas.openxmlformats.org/officeDocument/2006/relationships/image" Target="../media/image482.png"/><Relationship Id="rId57" Type="http://schemas.openxmlformats.org/officeDocument/2006/relationships/image" Target="../media/image490.png"/><Relationship Id="rId10" Type="http://schemas.openxmlformats.org/officeDocument/2006/relationships/image" Target="../media/image444.png"/><Relationship Id="rId31" Type="http://schemas.openxmlformats.org/officeDocument/2006/relationships/image" Target="../media/image464.png"/><Relationship Id="rId44" Type="http://schemas.openxmlformats.org/officeDocument/2006/relationships/image" Target="../media/image477.png"/><Relationship Id="rId52" Type="http://schemas.openxmlformats.org/officeDocument/2006/relationships/image" Target="../media/image485.png"/><Relationship Id="rId60" Type="http://schemas.openxmlformats.org/officeDocument/2006/relationships/image" Target="../media/image493.png"/><Relationship Id="rId65" Type="http://schemas.openxmlformats.org/officeDocument/2006/relationships/image" Target="../media/image498.png"/><Relationship Id="rId73" Type="http://schemas.openxmlformats.org/officeDocument/2006/relationships/image" Target="../media/image13.png"/><Relationship Id="rId4" Type="http://schemas.openxmlformats.org/officeDocument/2006/relationships/image" Target="../media/image337.png"/><Relationship Id="rId9" Type="http://schemas.openxmlformats.org/officeDocument/2006/relationships/image" Target="../media/image443.png"/><Relationship Id="rId13" Type="http://schemas.openxmlformats.org/officeDocument/2006/relationships/image" Target="../media/image447.png"/><Relationship Id="rId18" Type="http://schemas.openxmlformats.org/officeDocument/2006/relationships/image" Target="../media/image451.png"/><Relationship Id="rId39" Type="http://schemas.openxmlformats.org/officeDocument/2006/relationships/image" Target="../media/image472.png"/><Relationship Id="rId34" Type="http://schemas.openxmlformats.org/officeDocument/2006/relationships/image" Target="../media/image467.png"/><Relationship Id="rId50" Type="http://schemas.openxmlformats.org/officeDocument/2006/relationships/image" Target="../media/image483.png"/><Relationship Id="rId55" Type="http://schemas.openxmlformats.org/officeDocument/2006/relationships/image" Target="../media/image488.png"/><Relationship Id="rId7" Type="http://schemas.openxmlformats.org/officeDocument/2006/relationships/image" Target="../media/image441.png"/><Relationship Id="rId71" Type="http://schemas.openxmlformats.org/officeDocument/2006/relationships/image" Target="../media/image5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13" Type="http://schemas.openxmlformats.org/officeDocument/2006/relationships/image" Target="../media/image514.png"/><Relationship Id="rId18" Type="http://schemas.openxmlformats.org/officeDocument/2006/relationships/image" Target="../media/image519.png"/><Relationship Id="rId26" Type="http://schemas.openxmlformats.org/officeDocument/2006/relationships/image" Target="../media/image525.png"/><Relationship Id="rId3" Type="http://schemas.openxmlformats.org/officeDocument/2006/relationships/image" Target="../media/image337.png"/><Relationship Id="rId21" Type="http://schemas.openxmlformats.org/officeDocument/2006/relationships/image" Target="../media/image520.png"/><Relationship Id="rId7" Type="http://schemas.openxmlformats.org/officeDocument/2006/relationships/image" Target="../media/image508.png"/><Relationship Id="rId12" Type="http://schemas.openxmlformats.org/officeDocument/2006/relationships/image" Target="../media/image513.png"/><Relationship Id="rId17" Type="http://schemas.openxmlformats.org/officeDocument/2006/relationships/image" Target="../media/image518.png"/><Relationship Id="rId25" Type="http://schemas.openxmlformats.org/officeDocument/2006/relationships/image" Target="../media/image524.png"/><Relationship Id="rId2" Type="http://schemas.openxmlformats.org/officeDocument/2006/relationships/image" Target="../media/image439.png"/><Relationship Id="rId16" Type="http://schemas.openxmlformats.org/officeDocument/2006/relationships/image" Target="../media/image517.png"/><Relationship Id="rId20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7.png"/><Relationship Id="rId11" Type="http://schemas.openxmlformats.org/officeDocument/2006/relationships/image" Target="../media/image512.png"/><Relationship Id="rId24" Type="http://schemas.openxmlformats.org/officeDocument/2006/relationships/image" Target="../media/image523.png"/><Relationship Id="rId5" Type="http://schemas.openxmlformats.org/officeDocument/2006/relationships/image" Target="../media/image506.png"/><Relationship Id="rId15" Type="http://schemas.openxmlformats.org/officeDocument/2006/relationships/image" Target="../media/image516.png"/><Relationship Id="rId23" Type="http://schemas.openxmlformats.org/officeDocument/2006/relationships/image" Target="../media/image522.png"/><Relationship Id="rId28" Type="http://schemas.openxmlformats.org/officeDocument/2006/relationships/image" Target="../media/image13.png"/><Relationship Id="rId10" Type="http://schemas.openxmlformats.org/officeDocument/2006/relationships/image" Target="../media/image511.png"/><Relationship Id="rId19" Type="http://schemas.openxmlformats.org/officeDocument/2006/relationships/image" Target="../media/image446.png"/><Relationship Id="rId4" Type="http://schemas.openxmlformats.org/officeDocument/2006/relationships/image" Target="../media/image30.png"/><Relationship Id="rId9" Type="http://schemas.openxmlformats.org/officeDocument/2006/relationships/image" Target="../media/image510.png"/><Relationship Id="rId14" Type="http://schemas.openxmlformats.org/officeDocument/2006/relationships/image" Target="../media/image515.png"/><Relationship Id="rId22" Type="http://schemas.openxmlformats.org/officeDocument/2006/relationships/image" Target="../media/image521.png"/><Relationship Id="rId27" Type="http://schemas.openxmlformats.org/officeDocument/2006/relationships/image" Target="../media/image5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5.png"/><Relationship Id="rId18" Type="http://schemas.openxmlformats.org/officeDocument/2006/relationships/image" Target="../media/image13.png"/><Relationship Id="rId3" Type="http://schemas.openxmlformats.org/officeDocument/2006/relationships/image" Target="../media/image528.png"/><Relationship Id="rId21" Type="http://schemas.openxmlformats.org/officeDocument/2006/relationships/image" Target="../media/image542.png"/><Relationship Id="rId7" Type="http://schemas.openxmlformats.org/officeDocument/2006/relationships/image" Target="../media/image337.png"/><Relationship Id="rId12" Type="http://schemas.openxmlformats.org/officeDocument/2006/relationships/image" Target="../media/image534.png"/><Relationship Id="rId17" Type="http://schemas.openxmlformats.org/officeDocument/2006/relationships/image" Target="../media/image539.png"/><Relationship Id="rId25" Type="http://schemas.openxmlformats.org/officeDocument/2006/relationships/image" Target="../media/image546.png"/><Relationship Id="rId2" Type="http://schemas.openxmlformats.org/officeDocument/2006/relationships/image" Target="../media/image527.png"/><Relationship Id="rId16" Type="http://schemas.openxmlformats.org/officeDocument/2006/relationships/image" Target="../media/image538.png"/><Relationship Id="rId20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11" Type="http://schemas.openxmlformats.org/officeDocument/2006/relationships/image" Target="../media/image533.png"/><Relationship Id="rId24" Type="http://schemas.openxmlformats.org/officeDocument/2006/relationships/image" Target="../media/image545.png"/><Relationship Id="rId5" Type="http://schemas.openxmlformats.org/officeDocument/2006/relationships/image" Target="../media/image530.png"/><Relationship Id="rId15" Type="http://schemas.openxmlformats.org/officeDocument/2006/relationships/image" Target="../media/image537.png"/><Relationship Id="rId23" Type="http://schemas.openxmlformats.org/officeDocument/2006/relationships/image" Target="../media/image544.png"/><Relationship Id="rId10" Type="http://schemas.openxmlformats.org/officeDocument/2006/relationships/image" Target="../media/image532.png"/><Relationship Id="rId19" Type="http://schemas.openxmlformats.org/officeDocument/2006/relationships/image" Target="../media/image540.png"/><Relationship Id="rId4" Type="http://schemas.openxmlformats.org/officeDocument/2006/relationships/image" Target="../media/image529.png"/><Relationship Id="rId9" Type="http://schemas.openxmlformats.org/officeDocument/2006/relationships/image" Target="../media/image531.png"/><Relationship Id="rId14" Type="http://schemas.openxmlformats.org/officeDocument/2006/relationships/image" Target="../media/image536.png"/><Relationship Id="rId22" Type="http://schemas.openxmlformats.org/officeDocument/2006/relationships/image" Target="../media/image5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556.png"/><Relationship Id="rId18" Type="http://schemas.openxmlformats.org/officeDocument/2006/relationships/image" Target="../media/image560.png"/><Relationship Id="rId3" Type="http://schemas.openxmlformats.org/officeDocument/2006/relationships/image" Target="../media/image547.png"/><Relationship Id="rId21" Type="http://schemas.openxmlformats.org/officeDocument/2006/relationships/image" Target="../media/image439.png"/><Relationship Id="rId7" Type="http://schemas.openxmlformats.org/officeDocument/2006/relationships/image" Target="../media/image551.png"/><Relationship Id="rId12" Type="http://schemas.openxmlformats.org/officeDocument/2006/relationships/image" Target="../media/image555.png"/><Relationship Id="rId17" Type="http://schemas.openxmlformats.org/officeDocument/2006/relationships/image" Target="../media/image559.png"/><Relationship Id="rId2" Type="http://schemas.openxmlformats.org/officeDocument/2006/relationships/image" Target="../media/image427.png"/><Relationship Id="rId16" Type="http://schemas.openxmlformats.org/officeDocument/2006/relationships/image" Target="../media/image13.png"/><Relationship Id="rId20" Type="http://schemas.openxmlformats.org/officeDocument/2006/relationships/image" Target="../media/image5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0.png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5" Type="http://schemas.openxmlformats.org/officeDocument/2006/relationships/image" Target="../media/image558.png"/><Relationship Id="rId23" Type="http://schemas.openxmlformats.org/officeDocument/2006/relationships/image" Target="../media/image30.png"/><Relationship Id="rId10" Type="http://schemas.openxmlformats.org/officeDocument/2006/relationships/image" Target="../media/image553.png"/><Relationship Id="rId19" Type="http://schemas.openxmlformats.org/officeDocument/2006/relationships/image" Target="../media/image561.png"/><Relationship Id="rId4" Type="http://schemas.openxmlformats.org/officeDocument/2006/relationships/image" Target="../media/image548.png"/><Relationship Id="rId9" Type="http://schemas.openxmlformats.org/officeDocument/2006/relationships/image" Target="../media/image552.png"/><Relationship Id="rId14" Type="http://schemas.openxmlformats.org/officeDocument/2006/relationships/image" Target="../media/image557.png"/><Relationship Id="rId22" Type="http://schemas.openxmlformats.org/officeDocument/2006/relationships/image" Target="../media/image3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13" Type="http://schemas.openxmlformats.org/officeDocument/2006/relationships/image" Target="../media/image572.png"/><Relationship Id="rId18" Type="http://schemas.openxmlformats.org/officeDocument/2006/relationships/image" Target="../media/image577.png"/><Relationship Id="rId26" Type="http://schemas.openxmlformats.org/officeDocument/2006/relationships/image" Target="../media/image57.png"/><Relationship Id="rId3" Type="http://schemas.openxmlformats.org/officeDocument/2006/relationships/image" Target="../media/image564.png"/><Relationship Id="rId21" Type="http://schemas.openxmlformats.org/officeDocument/2006/relationships/image" Target="../media/image580.png"/><Relationship Id="rId7" Type="http://schemas.openxmlformats.org/officeDocument/2006/relationships/image" Target="../media/image30.png"/><Relationship Id="rId12" Type="http://schemas.openxmlformats.org/officeDocument/2006/relationships/image" Target="../media/image571.png"/><Relationship Id="rId17" Type="http://schemas.openxmlformats.org/officeDocument/2006/relationships/image" Target="../media/image576.png"/><Relationship Id="rId25" Type="http://schemas.openxmlformats.org/officeDocument/2006/relationships/image" Target="../media/image584.png"/><Relationship Id="rId2" Type="http://schemas.openxmlformats.org/officeDocument/2006/relationships/image" Target="../media/image563.png"/><Relationship Id="rId16" Type="http://schemas.openxmlformats.org/officeDocument/2006/relationships/image" Target="../media/image575.png"/><Relationship Id="rId20" Type="http://schemas.openxmlformats.org/officeDocument/2006/relationships/image" Target="../media/image5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6.png"/><Relationship Id="rId11" Type="http://schemas.openxmlformats.org/officeDocument/2006/relationships/image" Target="../media/image570.png"/><Relationship Id="rId24" Type="http://schemas.openxmlformats.org/officeDocument/2006/relationships/image" Target="../media/image583.png"/><Relationship Id="rId5" Type="http://schemas.openxmlformats.org/officeDocument/2006/relationships/image" Target="../media/image565.png"/><Relationship Id="rId15" Type="http://schemas.openxmlformats.org/officeDocument/2006/relationships/image" Target="../media/image574.png"/><Relationship Id="rId23" Type="http://schemas.openxmlformats.org/officeDocument/2006/relationships/image" Target="../media/image582.png"/><Relationship Id="rId10" Type="http://schemas.openxmlformats.org/officeDocument/2006/relationships/image" Target="../media/image569.png"/><Relationship Id="rId19" Type="http://schemas.openxmlformats.org/officeDocument/2006/relationships/image" Target="../media/image578.png"/><Relationship Id="rId4" Type="http://schemas.openxmlformats.org/officeDocument/2006/relationships/image" Target="../media/image13.png"/><Relationship Id="rId9" Type="http://schemas.openxmlformats.org/officeDocument/2006/relationships/image" Target="../media/image568.png"/><Relationship Id="rId14" Type="http://schemas.openxmlformats.org/officeDocument/2006/relationships/image" Target="../media/image573.png"/><Relationship Id="rId22" Type="http://schemas.openxmlformats.org/officeDocument/2006/relationships/image" Target="../media/image581.png"/><Relationship Id="rId27" Type="http://schemas.openxmlformats.org/officeDocument/2006/relationships/image" Target="../media/image58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5.png"/><Relationship Id="rId18" Type="http://schemas.openxmlformats.org/officeDocument/2006/relationships/image" Target="../media/image600.png"/><Relationship Id="rId26" Type="http://schemas.openxmlformats.org/officeDocument/2006/relationships/image" Target="../media/image608.png"/><Relationship Id="rId39" Type="http://schemas.openxmlformats.org/officeDocument/2006/relationships/image" Target="../media/image57.png"/><Relationship Id="rId21" Type="http://schemas.openxmlformats.org/officeDocument/2006/relationships/image" Target="../media/image603.png"/><Relationship Id="rId34" Type="http://schemas.openxmlformats.org/officeDocument/2006/relationships/image" Target="../media/image616.png"/><Relationship Id="rId42" Type="http://schemas.openxmlformats.org/officeDocument/2006/relationships/image" Target="../media/image622.png"/><Relationship Id="rId7" Type="http://schemas.openxmlformats.org/officeDocument/2006/relationships/image" Target="../media/image589.png"/><Relationship Id="rId2" Type="http://schemas.openxmlformats.org/officeDocument/2006/relationships/image" Target="../media/image586.png"/><Relationship Id="rId16" Type="http://schemas.openxmlformats.org/officeDocument/2006/relationships/image" Target="../media/image598.png"/><Relationship Id="rId29" Type="http://schemas.openxmlformats.org/officeDocument/2006/relationships/image" Target="../media/image6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11" Type="http://schemas.openxmlformats.org/officeDocument/2006/relationships/image" Target="../media/image593.png"/><Relationship Id="rId24" Type="http://schemas.openxmlformats.org/officeDocument/2006/relationships/image" Target="../media/image606.png"/><Relationship Id="rId32" Type="http://schemas.openxmlformats.org/officeDocument/2006/relationships/image" Target="../media/image614.png"/><Relationship Id="rId37" Type="http://schemas.openxmlformats.org/officeDocument/2006/relationships/image" Target="../media/image619.png"/><Relationship Id="rId40" Type="http://schemas.openxmlformats.org/officeDocument/2006/relationships/image" Target="../media/image30.png"/><Relationship Id="rId45" Type="http://schemas.openxmlformats.org/officeDocument/2006/relationships/image" Target="../media/image231.gif"/><Relationship Id="rId5" Type="http://schemas.openxmlformats.org/officeDocument/2006/relationships/image" Target="../media/image565.png"/><Relationship Id="rId15" Type="http://schemas.openxmlformats.org/officeDocument/2006/relationships/image" Target="../media/image597.png"/><Relationship Id="rId23" Type="http://schemas.openxmlformats.org/officeDocument/2006/relationships/image" Target="../media/image605.png"/><Relationship Id="rId28" Type="http://schemas.openxmlformats.org/officeDocument/2006/relationships/image" Target="../media/image610.png"/><Relationship Id="rId36" Type="http://schemas.openxmlformats.org/officeDocument/2006/relationships/image" Target="../media/image618.png"/><Relationship Id="rId10" Type="http://schemas.openxmlformats.org/officeDocument/2006/relationships/image" Target="../media/image592.png"/><Relationship Id="rId19" Type="http://schemas.openxmlformats.org/officeDocument/2006/relationships/image" Target="../media/image601.png"/><Relationship Id="rId31" Type="http://schemas.openxmlformats.org/officeDocument/2006/relationships/image" Target="../media/image613.png"/><Relationship Id="rId44" Type="http://schemas.openxmlformats.org/officeDocument/2006/relationships/image" Target="../media/image624.png"/><Relationship Id="rId4" Type="http://schemas.openxmlformats.org/officeDocument/2006/relationships/image" Target="../media/image13.png"/><Relationship Id="rId9" Type="http://schemas.openxmlformats.org/officeDocument/2006/relationships/image" Target="../media/image591.png"/><Relationship Id="rId14" Type="http://schemas.openxmlformats.org/officeDocument/2006/relationships/image" Target="../media/image596.png"/><Relationship Id="rId22" Type="http://schemas.openxmlformats.org/officeDocument/2006/relationships/image" Target="../media/image604.png"/><Relationship Id="rId27" Type="http://schemas.openxmlformats.org/officeDocument/2006/relationships/image" Target="../media/image609.png"/><Relationship Id="rId30" Type="http://schemas.openxmlformats.org/officeDocument/2006/relationships/image" Target="../media/image612.png"/><Relationship Id="rId35" Type="http://schemas.openxmlformats.org/officeDocument/2006/relationships/image" Target="../media/image617.png"/><Relationship Id="rId43" Type="http://schemas.openxmlformats.org/officeDocument/2006/relationships/image" Target="../media/image623.png"/><Relationship Id="rId8" Type="http://schemas.openxmlformats.org/officeDocument/2006/relationships/image" Target="../media/image590.png"/><Relationship Id="rId3" Type="http://schemas.openxmlformats.org/officeDocument/2006/relationships/image" Target="../media/image587.png"/><Relationship Id="rId12" Type="http://schemas.openxmlformats.org/officeDocument/2006/relationships/image" Target="../media/image594.png"/><Relationship Id="rId17" Type="http://schemas.openxmlformats.org/officeDocument/2006/relationships/image" Target="../media/image599.png"/><Relationship Id="rId25" Type="http://schemas.openxmlformats.org/officeDocument/2006/relationships/image" Target="../media/image607.png"/><Relationship Id="rId33" Type="http://schemas.openxmlformats.org/officeDocument/2006/relationships/image" Target="../media/image615.png"/><Relationship Id="rId38" Type="http://schemas.openxmlformats.org/officeDocument/2006/relationships/image" Target="../media/image620.png"/><Relationship Id="rId20" Type="http://schemas.openxmlformats.org/officeDocument/2006/relationships/image" Target="../media/image602.png"/><Relationship Id="rId41" Type="http://schemas.openxmlformats.org/officeDocument/2006/relationships/image" Target="../media/image6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13" Type="http://schemas.openxmlformats.org/officeDocument/2006/relationships/image" Target="../media/image632.png"/><Relationship Id="rId18" Type="http://schemas.openxmlformats.org/officeDocument/2006/relationships/image" Target="../media/image637.png"/><Relationship Id="rId26" Type="http://schemas.openxmlformats.org/officeDocument/2006/relationships/image" Target="../media/image645.png"/><Relationship Id="rId3" Type="http://schemas.openxmlformats.org/officeDocument/2006/relationships/image" Target="../media/image13.png"/><Relationship Id="rId21" Type="http://schemas.openxmlformats.org/officeDocument/2006/relationships/image" Target="../media/image640.png"/><Relationship Id="rId7" Type="http://schemas.openxmlformats.org/officeDocument/2006/relationships/image" Target="../media/image626.png"/><Relationship Id="rId12" Type="http://schemas.openxmlformats.org/officeDocument/2006/relationships/image" Target="../media/image631.png"/><Relationship Id="rId17" Type="http://schemas.openxmlformats.org/officeDocument/2006/relationships/image" Target="../media/image636.png"/><Relationship Id="rId25" Type="http://schemas.openxmlformats.org/officeDocument/2006/relationships/image" Target="../media/image644.png"/><Relationship Id="rId2" Type="http://schemas.openxmlformats.org/officeDocument/2006/relationships/image" Target="../media/image564.png"/><Relationship Id="rId16" Type="http://schemas.openxmlformats.org/officeDocument/2006/relationships/image" Target="../media/image635.png"/><Relationship Id="rId20" Type="http://schemas.openxmlformats.org/officeDocument/2006/relationships/image" Target="../media/image639.png"/><Relationship Id="rId29" Type="http://schemas.openxmlformats.org/officeDocument/2006/relationships/image" Target="../media/image64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30.png"/><Relationship Id="rId24" Type="http://schemas.openxmlformats.org/officeDocument/2006/relationships/image" Target="../media/image643.png"/><Relationship Id="rId5" Type="http://schemas.openxmlformats.org/officeDocument/2006/relationships/image" Target="../media/image625.png"/><Relationship Id="rId15" Type="http://schemas.openxmlformats.org/officeDocument/2006/relationships/image" Target="../media/image634.png"/><Relationship Id="rId23" Type="http://schemas.openxmlformats.org/officeDocument/2006/relationships/image" Target="../media/image642.png"/><Relationship Id="rId28" Type="http://schemas.openxmlformats.org/officeDocument/2006/relationships/image" Target="../media/image647.png"/><Relationship Id="rId10" Type="http://schemas.openxmlformats.org/officeDocument/2006/relationships/image" Target="../media/image629.png"/><Relationship Id="rId19" Type="http://schemas.openxmlformats.org/officeDocument/2006/relationships/image" Target="../media/image638.png"/><Relationship Id="rId4" Type="http://schemas.openxmlformats.org/officeDocument/2006/relationships/image" Target="../media/image565.png"/><Relationship Id="rId9" Type="http://schemas.openxmlformats.org/officeDocument/2006/relationships/image" Target="../media/image628.png"/><Relationship Id="rId14" Type="http://schemas.openxmlformats.org/officeDocument/2006/relationships/image" Target="../media/image633.png"/><Relationship Id="rId22" Type="http://schemas.openxmlformats.org/officeDocument/2006/relationships/image" Target="../media/image641.png"/><Relationship Id="rId27" Type="http://schemas.openxmlformats.org/officeDocument/2006/relationships/image" Target="../media/image646.png"/><Relationship Id="rId30" Type="http://schemas.openxmlformats.org/officeDocument/2006/relationships/image" Target="../media/image649.gi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2.png"/><Relationship Id="rId18" Type="http://schemas.openxmlformats.org/officeDocument/2006/relationships/image" Target="../media/image658.png"/><Relationship Id="rId26" Type="http://schemas.openxmlformats.org/officeDocument/2006/relationships/image" Target="../media/image666.png"/><Relationship Id="rId39" Type="http://schemas.openxmlformats.org/officeDocument/2006/relationships/image" Target="../media/image679.png"/><Relationship Id="rId21" Type="http://schemas.openxmlformats.org/officeDocument/2006/relationships/image" Target="../media/image661.png"/><Relationship Id="rId34" Type="http://schemas.openxmlformats.org/officeDocument/2006/relationships/image" Target="../media/image674.png"/><Relationship Id="rId42" Type="http://schemas.openxmlformats.org/officeDocument/2006/relationships/image" Target="../media/image682.png"/><Relationship Id="rId7" Type="http://schemas.openxmlformats.org/officeDocument/2006/relationships/image" Target="../media/image625.png"/><Relationship Id="rId2" Type="http://schemas.openxmlformats.org/officeDocument/2006/relationships/image" Target="../media/image650.png"/><Relationship Id="rId16" Type="http://schemas.openxmlformats.org/officeDocument/2006/relationships/image" Target="../media/image656.png"/><Relationship Id="rId29" Type="http://schemas.openxmlformats.org/officeDocument/2006/relationships/image" Target="../media/image6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11" Type="http://schemas.openxmlformats.org/officeDocument/2006/relationships/image" Target="../media/image655.png"/><Relationship Id="rId24" Type="http://schemas.openxmlformats.org/officeDocument/2006/relationships/image" Target="../media/image664.png"/><Relationship Id="rId32" Type="http://schemas.openxmlformats.org/officeDocument/2006/relationships/image" Target="../media/image672.png"/><Relationship Id="rId37" Type="http://schemas.openxmlformats.org/officeDocument/2006/relationships/image" Target="../media/image677.png"/><Relationship Id="rId40" Type="http://schemas.openxmlformats.org/officeDocument/2006/relationships/image" Target="../media/image680.png"/><Relationship Id="rId45" Type="http://schemas.openxmlformats.org/officeDocument/2006/relationships/image" Target="../media/image583.png"/><Relationship Id="rId5" Type="http://schemas.openxmlformats.org/officeDocument/2006/relationships/image" Target="../media/image652.png"/><Relationship Id="rId15" Type="http://schemas.openxmlformats.org/officeDocument/2006/relationships/image" Target="../media/image624.png"/><Relationship Id="rId23" Type="http://schemas.openxmlformats.org/officeDocument/2006/relationships/image" Target="../media/image663.png"/><Relationship Id="rId28" Type="http://schemas.openxmlformats.org/officeDocument/2006/relationships/image" Target="../media/image668.png"/><Relationship Id="rId36" Type="http://schemas.openxmlformats.org/officeDocument/2006/relationships/image" Target="../media/image676.png"/><Relationship Id="rId10" Type="http://schemas.openxmlformats.org/officeDocument/2006/relationships/image" Target="../media/image654.png"/><Relationship Id="rId19" Type="http://schemas.openxmlformats.org/officeDocument/2006/relationships/image" Target="../media/image659.png"/><Relationship Id="rId31" Type="http://schemas.openxmlformats.org/officeDocument/2006/relationships/image" Target="../media/image671.png"/><Relationship Id="rId44" Type="http://schemas.openxmlformats.org/officeDocument/2006/relationships/image" Target="../media/image684.png"/><Relationship Id="rId4" Type="http://schemas.openxmlformats.org/officeDocument/2006/relationships/image" Target="../media/image13.png"/><Relationship Id="rId9" Type="http://schemas.openxmlformats.org/officeDocument/2006/relationships/image" Target="../media/image653.png"/><Relationship Id="rId14" Type="http://schemas.openxmlformats.org/officeDocument/2006/relationships/image" Target="../media/image623.png"/><Relationship Id="rId22" Type="http://schemas.openxmlformats.org/officeDocument/2006/relationships/image" Target="../media/image662.png"/><Relationship Id="rId27" Type="http://schemas.openxmlformats.org/officeDocument/2006/relationships/image" Target="../media/image667.png"/><Relationship Id="rId30" Type="http://schemas.openxmlformats.org/officeDocument/2006/relationships/image" Target="../media/image670.png"/><Relationship Id="rId35" Type="http://schemas.openxmlformats.org/officeDocument/2006/relationships/image" Target="../media/image675.png"/><Relationship Id="rId43" Type="http://schemas.openxmlformats.org/officeDocument/2006/relationships/image" Target="../media/image683.png"/><Relationship Id="rId8" Type="http://schemas.openxmlformats.org/officeDocument/2006/relationships/image" Target="../media/image30.png"/><Relationship Id="rId3" Type="http://schemas.openxmlformats.org/officeDocument/2006/relationships/image" Target="../media/image651.png"/><Relationship Id="rId12" Type="http://schemas.openxmlformats.org/officeDocument/2006/relationships/image" Target="../media/image621.png"/><Relationship Id="rId17" Type="http://schemas.openxmlformats.org/officeDocument/2006/relationships/image" Target="../media/image657.png"/><Relationship Id="rId25" Type="http://schemas.openxmlformats.org/officeDocument/2006/relationships/image" Target="../media/image665.png"/><Relationship Id="rId33" Type="http://schemas.openxmlformats.org/officeDocument/2006/relationships/image" Target="../media/image673.png"/><Relationship Id="rId38" Type="http://schemas.openxmlformats.org/officeDocument/2006/relationships/image" Target="../media/image678.png"/><Relationship Id="rId46" Type="http://schemas.openxmlformats.org/officeDocument/2006/relationships/image" Target="../media/image685.gif"/><Relationship Id="rId20" Type="http://schemas.openxmlformats.org/officeDocument/2006/relationships/image" Target="../media/image660.png"/><Relationship Id="rId41" Type="http://schemas.openxmlformats.org/officeDocument/2006/relationships/image" Target="../media/image68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3.png"/><Relationship Id="rId18" Type="http://schemas.openxmlformats.org/officeDocument/2006/relationships/image" Target="../media/image697.png"/><Relationship Id="rId26" Type="http://schemas.openxmlformats.org/officeDocument/2006/relationships/image" Target="../media/image704.png"/><Relationship Id="rId39" Type="http://schemas.openxmlformats.org/officeDocument/2006/relationships/image" Target="../media/image715.gif"/><Relationship Id="rId21" Type="http://schemas.openxmlformats.org/officeDocument/2006/relationships/image" Target="../media/image663.png"/><Relationship Id="rId34" Type="http://schemas.openxmlformats.org/officeDocument/2006/relationships/image" Target="../media/image712.png"/><Relationship Id="rId7" Type="http://schemas.openxmlformats.org/officeDocument/2006/relationships/image" Target="../media/image687.png"/><Relationship Id="rId12" Type="http://schemas.openxmlformats.org/officeDocument/2006/relationships/image" Target="../media/image692.png"/><Relationship Id="rId17" Type="http://schemas.openxmlformats.org/officeDocument/2006/relationships/image" Target="../media/image658.png"/><Relationship Id="rId25" Type="http://schemas.openxmlformats.org/officeDocument/2006/relationships/image" Target="../media/image703.png"/><Relationship Id="rId33" Type="http://schemas.openxmlformats.org/officeDocument/2006/relationships/image" Target="../media/image711.png"/><Relationship Id="rId38" Type="http://schemas.openxmlformats.org/officeDocument/2006/relationships/image" Target="../media/image714.png"/><Relationship Id="rId2" Type="http://schemas.openxmlformats.org/officeDocument/2006/relationships/image" Target="../media/image686.png"/><Relationship Id="rId16" Type="http://schemas.openxmlformats.org/officeDocument/2006/relationships/image" Target="../media/image696.png"/><Relationship Id="rId20" Type="http://schemas.openxmlformats.org/officeDocument/2006/relationships/image" Target="../media/image699.png"/><Relationship Id="rId29" Type="http://schemas.openxmlformats.org/officeDocument/2006/relationships/image" Target="../media/image7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91.png"/><Relationship Id="rId24" Type="http://schemas.openxmlformats.org/officeDocument/2006/relationships/image" Target="../media/image702.png"/><Relationship Id="rId32" Type="http://schemas.openxmlformats.org/officeDocument/2006/relationships/image" Target="../media/image710.png"/><Relationship Id="rId37" Type="http://schemas.openxmlformats.org/officeDocument/2006/relationships/image" Target="../media/image713.png"/><Relationship Id="rId5" Type="http://schemas.openxmlformats.org/officeDocument/2006/relationships/image" Target="../media/image625.png"/><Relationship Id="rId15" Type="http://schemas.openxmlformats.org/officeDocument/2006/relationships/image" Target="../media/image695.png"/><Relationship Id="rId23" Type="http://schemas.openxmlformats.org/officeDocument/2006/relationships/image" Target="../media/image701.png"/><Relationship Id="rId28" Type="http://schemas.openxmlformats.org/officeDocument/2006/relationships/image" Target="../media/image706.png"/><Relationship Id="rId36" Type="http://schemas.openxmlformats.org/officeDocument/2006/relationships/image" Target="../media/image583.png"/><Relationship Id="rId10" Type="http://schemas.openxmlformats.org/officeDocument/2006/relationships/image" Target="../media/image690.png"/><Relationship Id="rId19" Type="http://schemas.openxmlformats.org/officeDocument/2006/relationships/image" Target="../media/image698.png"/><Relationship Id="rId31" Type="http://schemas.openxmlformats.org/officeDocument/2006/relationships/image" Target="../media/image709.png"/><Relationship Id="rId4" Type="http://schemas.openxmlformats.org/officeDocument/2006/relationships/image" Target="../media/image565.png"/><Relationship Id="rId9" Type="http://schemas.openxmlformats.org/officeDocument/2006/relationships/image" Target="../media/image689.png"/><Relationship Id="rId14" Type="http://schemas.openxmlformats.org/officeDocument/2006/relationships/image" Target="../media/image694.png"/><Relationship Id="rId22" Type="http://schemas.openxmlformats.org/officeDocument/2006/relationships/image" Target="../media/image700.png"/><Relationship Id="rId27" Type="http://schemas.openxmlformats.org/officeDocument/2006/relationships/image" Target="../media/image705.png"/><Relationship Id="rId30" Type="http://schemas.openxmlformats.org/officeDocument/2006/relationships/image" Target="../media/image708.png"/><Relationship Id="rId35" Type="http://schemas.openxmlformats.org/officeDocument/2006/relationships/image" Target="../media/image679.png"/><Relationship Id="rId8" Type="http://schemas.openxmlformats.org/officeDocument/2006/relationships/image" Target="../media/image688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23.png"/><Relationship Id="rId18" Type="http://schemas.openxmlformats.org/officeDocument/2006/relationships/image" Target="../media/image623.png"/><Relationship Id="rId3" Type="http://schemas.openxmlformats.org/officeDocument/2006/relationships/image" Target="../media/image717.png"/><Relationship Id="rId21" Type="http://schemas.openxmlformats.org/officeDocument/2006/relationships/image" Target="../media/image726.png"/><Relationship Id="rId7" Type="http://schemas.openxmlformats.org/officeDocument/2006/relationships/image" Target="../media/image720.png"/><Relationship Id="rId12" Type="http://schemas.openxmlformats.org/officeDocument/2006/relationships/image" Target="../media/image722.png"/><Relationship Id="rId17" Type="http://schemas.openxmlformats.org/officeDocument/2006/relationships/image" Target="../media/image622.png"/><Relationship Id="rId25" Type="http://schemas.openxmlformats.org/officeDocument/2006/relationships/image" Target="../media/image729.gif"/><Relationship Id="rId2" Type="http://schemas.openxmlformats.org/officeDocument/2006/relationships/image" Target="../media/image716.png"/><Relationship Id="rId16" Type="http://schemas.openxmlformats.org/officeDocument/2006/relationships/image" Target="../media/image621.png"/><Relationship Id="rId20" Type="http://schemas.openxmlformats.org/officeDocument/2006/relationships/image" Target="../media/image7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9.png"/><Relationship Id="rId11" Type="http://schemas.openxmlformats.org/officeDocument/2006/relationships/image" Target="../media/image30.png"/><Relationship Id="rId24" Type="http://schemas.openxmlformats.org/officeDocument/2006/relationships/image" Target="../media/image13.png"/><Relationship Id="rId5" Type="http://schemas.openxmlformats.org/officeDocument/2006/relationships/image" Target="../media/image658.png"/><Relationship Id="rId15" Type="http://schemas.openxmlformats.org/officeDocument/2006/relationships/image" Target="../media/image724.png"/><Relationship Id="rId23" Type="http://schemas.openxmlformats.org/officeDocument/2006/relationships/image" Target="../media/image728.png"/><Relationship Id="rId10" Type="http://schemas.openxmlformats.org/officeDocument/2006/relationships/image" Target="../media/image625.png"/><Relationship Id="rId19" Type="http://schemas.openxmlformats.org/officeDocument/2006/relationships/image" Target="../media/image624.png"/><Relationship Id="rId4" Type="http://schemas.openxmlformats.org/officeDocument/2006/relationships/image" Target="../media/image718.png"/><Relationship Id="rId9" Type="http://schemas.openxmlformats.org/officeDocument/2006/relationships/image" Target="../media/image565.png"/><Relationship Id="rId14" Type="http://schemas.openxmlformats.org/officeDocument/2006/relationships/image" Target="../media/image583.png"/><Relationship Id="rId22" Type="http://schemas.openxmlformats.org/officeDocument/2006/relationships/image" Target="../media/image72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9.png"/><Relationship Id="rId18" Type="http://schemas.openxmlformats.org/officeDocument/2006/relationships/image" Target="../media/image744.png"/><Relationship Id="rId26" Type="http://schemas.openxmlformats.org/officeDocument/2006/relationships/image" Target="../media/image752.png"/><Relationship Id="rId39" Type="http://schemas.openxmlformats.org/officeDocument/2006/relationships/image" Target="../media/image763.png"/><Relationship Id="rId21" Type="http://schemas.openxmlformats.org/officeDocument/2006/relationships/image" Target="../media/image747.png"/><Relationship Id="rId34" Type="http://schemas.openxmlformats.org/officeDocument/2006/relationships/image" Target="../media/image758.png"/><Relationship Id="rId42" Type="http://schemas.openxmlformats.org/officeDocument/2006/relationships/image" Target="../media/image571.png"/><Relationship Id="rId47" Type="http://schemas.openxmlformats.org/officeDocument/2006/relationships/image" Target="../media/image769.png"/><Relationship Id="rId50" Type="http://schemas.openxmlformats.org/officeDocument/2006/relationships/image" Target="../media/image772.png"/><Relationship Id="rId7" Type="http://schemas.openxmlformats.org/officeDocument/2006/relationships/image" Target="../media/image30.png"/><Relationship Id="rId2" Type="http://schemas.openxmlformats.org/officeDocument/2006/relationships/image" Target="../media/image730.png"/><Relationship Id="rId16" Type="http://schemas.openxmlformats.org/officeDocument/2006/relationships/image" Target="../media/image742.png"/><Relationship Id="rId29" Type="http://schemas.openxmlformats.org/officeDocument/2006/relationships/image" Target="../media/image424.png"/><Relationship Id="rId11" Type="http://schemas.openxmlformats.org/officeDocument/2006/relationships/image" Target="../media/image737.png"/><Relationship Id="rId24" Type="http://schemas.openxmlformats.org/officeDocument/2006/relationships/image" Target="../media/image750.png"/><Relationship Id="rId32" Type="http://schemas.openxmlformats.org/officeDocument/2006/relationships/image" Target="../media/image756.png"/><Relationship Id="rId37" Type="http://schemas.openxmlformats.org/officeDocument/2006/relationships/image" Target="../media/image761.png"/><Relationship Id="rId40" Type="http://schemas.openxmlformats.org/officeDocument/2006/relationships/image" Target="../media/image764.png"/><Relationship Id="rId45" Type="http://schemas.openxmlformats.org/officeDocument/2006/relationships/image" Target="../media/image767.png"/><Relationship Id="rId5" Type="http://schemas.openxmlformats.org/officeDocument/2006/relationships/image" Target="../media/image732.png"/><Relationship Id="rId15" Type="http://schemas.openxmlformats.org/officeDocument/2006/relationships/image" Target="../media/image741.png"/><Relationship Id="rId23" Type="http://schemas.openxmlformats.org/officeDocument/2006/relationships/image" Target="../media/image749.png"/><Relationship Id="rId28" Type="http://schemas.openxmlformats.org/officeDocument/2006/relationships/image" Target="../media/image423.png"/><Relationship Id="rId36" Type="http://schemas.openxmlformats.org/officeDocument/2006/relationships/image" Target="../media/image760.png"/><Relationship Id="rId49" Type="http://schemas.openxmlformats.org/officeDocument/2006/relationships/image" Target="../media/image771.png"/><Relationship Id="rId10" Type="http://schemas.openxmlformats.org/officeDocument/2006/relationships/image" Target="../media/image736.png"/><Relationship Id="rId19" Type="http://schemas.openxmlformats.org/officeDocument/2006/relationships/image" Target="../media/image745.png"/><Relationship Id="rId31" Type="http://schemas.openxmlformats.org/officeDocument/2006/relationships/image" Target="../media/image755.png"/><Relationship Id="rId44" Type="http://schemas.openxmlformats.org/officeDocument/2006/relationships/image" Target="../media/image766.png"/><Relationship Id="rId4" Type="http://schemas.openxmlformats.org/officeDocument/2006/relationships/image" Target="../media/image13.png"/><Relationship Id="rId9" Type="http://schemas.openxmlformats.org/officeDocument/2006/relationships/image" Target="../media/image735.png"/><Relationship Id="rId14" Type="http://schemas.openxmlformats.org/officeDocument/2006/relationships/image" Target="../media/image740.png"/><Relationship Id="rId22" Type="http://schemas.openxmlformats.org/officeDocument/2006/relationships/image" Target="../media/image748.png"/><Relationship Id="rId27" Type="http://schemas.openxmlformats.org/officeDocument/2006/relationships/image" Target="../media/image753.png"/><Relationship Id="rId30" Type="http://schemas.openxmlformats.org/officeDocument/2006/relationships/image" Target="../media/image754.png"/><Relationship Id="rId35" Type="http://schemas.openxmlformats.org/officeDocument/2006/relationships/image" Target="../media/image759.png"/><Relationship Id="rId43" Type="http://schemas.openxmlformats.org/officeDocument/2006/relationships/image" Target="../media/image765.png"/><Relationship Id="rId48" Type="http://schemas.openxmlformats.org/officeDocument/2006/relationships/image" Target="../media/image770.png"/><Relationship Id="rId8" Type="http://schemas.openxmlformats.org/officeDocument/2006/relationships/image" Target="../media/image734.png"/><Relationship Id="rId3" Type="http://schemas.openxmlformats.org/officeDocument/2006/relationships/image" Target="../media/image731.png"/><Relationship Id="rId12" Type="http://schemas.openxmlformats.org/officeDocument/2006/relationships/image" Target="../media/image738.png"/><Relationship Id="rId17" Type="http://schemas.openxmlformats.org/officeDocument/2006/relationships/image" Target="../media/image743.png"/><Relationship Id="rId25" Type="http://schemas.openxmlformats.org/officeDocument/2006/relationships/image" Target="../media/image751.png"/><Relationship Id="rId33" Type="http://schemas.openxmlformats.org/officeDocument/2006/relationships/image" Target="../media/image757.png"/><Relationship Id="rId38" Type="http://schemas.openxmlformats.org/officeDocument/2006/relationships/image" Target="../media/image762.png"/><Relationship Id="rId46" Type="http://schemas.openxmlformats.org/officeDocument/2006/relationships/image" Target="../media/image768.png"/><Relationship Id="rId20" Type="http://schemas.openxmlformats.org/officeDocument/2006/relationships/image" Target="../media/image746.png"/><Relationship Id="rId41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2.png"/><Relationship Id="rId18" Type="http://schemas.openxmlformats.org/officeDocument/2006/relationships/image" Target="../media/image787.png"/><Relationship Id="rId26" Type="http://schemas.openxmlformats.org/officeDocument/2006/relationships/image" Target="../media/image795.png"/><Relationship Id="rId39" Type="http://schemas.openxmlformats.org/officeDocument/2006/relationships/image" Target="../media/image808.png"/><Relationship Id="rId21" Type="http://schemas.openxmlformats.org/officeDocument/2006/relationships/image" Target="../media/image790.png"/><Relationship Id="rId34" Type="http://schemas.openxmlformats.org/officeDocument/2006/relationships/image" Target="../media/image803.png"/><Relationship Id="rId42" Type="http://schemas.openxmlformats.org/officeDocument/2006/relationships/image" Target="../media/image571.png"/><Relationship Id="rId7" Type="http://schemas.openxmlformats.org/officeDocument/2006/relationships/image" Target="../media/image732.png"/><Relationship Id="rId2" Type="http://schemas.openxmlformats.org/officeDocument/2006/relationships/image" Target="../media/image773.png"/><Relationship Id="rId16" Type="http://schemas.openxmlformats.org/officeDocument/2006/relationships/image" Target="../media/image785.png"/><Relationship Id="rId20" Type="http://schemas.openxmlformats.org/officeDocument/2006/relationships/image" Target="../media/image789.png"/><Relationship Id="rId29" Type="http://schemas.openxmlformats.org/officeDocument/2006/relationships/image" Target="../media/image798.png"/><Relationship Id="rId41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80.png"/><Relationship Id="rId24" Type="http://schemas.openxmlformats.org/officeDocument/2006/relationships/image" Target="../media/image793.png"/><Relationship Id="rId32" Type="http://schemas.openxmlformats.org/officeDocument/2006/relationships/image" Target="../media/image801.png"/><Relationship Id="rId37" Type="http://schemas.openxmlformats.org/officeDocument/2006/relationships/image" Target="../media/image806.png"/><Relationship Id="rId40" Type="http://schemas.openxmlformats.org/officeDocument/2006/relationships/image" Target="../media/image809.png"/><Relationship Id="rId5" Type="http://schemas.openxmlformats.org/officeDocument/2006/relationships/image" Target="../media/image776.png"/><Relationship Id="rId15" Type="http://schemas.openxmlformats.org/officeDocument/2006/relationships/image" Target="../media/image784.png"/><Relationship Id="rId23" Type="http://schemas.openxmlformats.org/officeDocument/2006/relationships/image" Target="../media/image792.png"/><Relationship Id="rId28" Type="http://schemas.openxmlformats.org/officeDocument/2006/relationships/image" Target="../media/image797.png"/><Relationship Id="rId36" Type="http://schemas.openxmlformats.org/officeDocument/2006/relationships/image" Target="../media/image805.png"/><Relationship Id="rId10" Type="http://schemas.openxmlformats.org/officeDocument/2006/relationships/image" Target="../media/image779.png"/><Relationship Id="rId19" Type="http://schemas.openxmlformats.org/officeDocument/2006/relationships/image" Target="../media/image788.png"/><Relationship Id="rId31" Type="http://schemas.openxmlformats.org/officeDocument/2006/relationships/image" Target="../media/image800.png"/><Relationship Id="rId4" Type="http://schemas.openxmlformats.org/officeDocument/2006/relationships/image" Target="../media/image775.png"/><Relationship Id="rId9" Type="http://schemas.openxmlformats.org/officeDocument/2006/relationships/image" Target="../media/image778.png"/><Relationship Id="rId14" Type="http://schemas.openxmlformats.org/officeDocument/2006/relationships/image" Target="../media/image783.png"/><Relationship Id="rId22" Type="http://schemas.openxmlformats.org/officeDocument/2006/relationships/image" Target="../media/image791.png"/><Relationship Id="rId27" Type="http://schemas.openxmlformats.org/officeDocument/2006/relationships/image" Target="../media/image796.png"/><Relationship Id="rId30" Type="http://schemas.openxmlformats.org/officeDocument/2006/relationships/image" Target="../media/image799.png"/><Relationship Id="rId35" Type="http://schemas.openxmlformats.org/officeDocument/2006/relationships/image" Target="../media/image804.png"/><Relationship Id="rId8" Type="http://schemas.openxmlformats.org/officeDocument/2006/relationships/image" Target="../media/image777.png"/><Relationship Id="rId3" Type="http://schemas.openxmlformats.org/officeDocument/2006/relationships/image" Target="../media/image774.png"/><Relationship Id="rId12" Type="http://schemas.openxmlformats.org/officeDocument/2006/relationships/image" Target="../media/image781.png"/><Relationship Id="rId17" Type="http://schemas.openxmlformats.org/officeDocument/2006/relationships/image" Target="../media/image786.png"/><Relationship Id="rId25" Type="http://schemas.openxmlformats.org/officeDocument/2006/relationships/image" Target="../media/image794.png"/><Relationship Id="rId33" Type="http://schemas.openxmlformats.org/officeDocument/2006/relationships/image" Target="../media/image802.png"/><Relationship Id="rId38" Type="http://schemas.openxmlformats.org/officeDocument/2006/relationships/image" Target="../media/image8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5.png"/><Relationship Id="rId3" Type="http://schemas.openxmlformats.org/officeDocument/2006/relationships/image" Target="../media/image811.png"/><Relationship Id="rId7" Type="http://schemas.openxmlformats.org/officeDocument/2006/relationships/image" Target="../media/image3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4.png"/><Relationship Id="rId5" Type="http://schemas.openxmlformats.org/officeDocument/2006/relationships/image" Target="../media/image813.png"/><Relationship Id="rId4" Type="http://schemas.openxmlformats.org/officeDocument/2006/relationships/image" Target="../media/image81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2.png"/><Relationship Id="rId3" Type="http://schemas.openxmlformats.org/officeDocument/2006/relationships/image" Target="../media/image817.png"/><Relationship Id="rId7" Type="http://schemas.openxmlformats.org/officeDocument/2006/relationships/image" Target="../media/image821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0.png"/><Relationship Id="rId5" Type="http://schemas.openxmlformats.org/officeDocument/2006/relationships/image" Target="../media/image819.png"/><Relationship Id="rId4" Type="http://schemas.openxmlformats.org/officeDocument/2006/relationships/image" Target="../media/image818.png"/><Relationship Id="rId9" Type="http://schemas.openxmlformats.org/officeDocument/2006/relationships/image" Target="../media/image8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5.png"/><Relationship Id="rId21" Type="http://schemas.openxmlformats.org/officeDocument/2006/relationships/image" Target="../media/image58.png"/><Relationship Id="rId7" Type="http://schemas.openxmlformats.org/officeDocument/2006/relationships/image" Target="../media/image29.pn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44.png"/><Relationship Id="rId16" Type="http://schemas.openxmlformats.org/officeDocument/2006/relationships/image" Target="../media/image34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24" Type="http://schemas.openxmlformats.org/officeDocument/2006/relationships/image" Target="../media/image61.png"/><Relationship Id="rId5" Type="http://schemas.openxmlformats.org/officeDocument/2006/relationships/image" Target="../media/image13.png"/><Relationship Id="rId15" Type="http://schemas.openxmlformats.org/officeDocument/2006/relationships/image" Target="../media/image53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8.png"/><Relationship Id="rId19" Type="http://schemas.openxmlformats.org/officeDocument/2006/relationships/image" Target="../media/image56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7.png"/><Relationship Id="rId21" Type="http://schemas.openxmlformats.org/officeDocument/2006/relationships/image" Target="../media/image30.png"/><Relationship Id="rId7" Type="http://schemas.openxmlformats.org/officeDocument/2006/relationships/image" Target="../media/image71.png"/><Relationship Id="rId12" Type="http://schemas.openxmlformats.org/officeDocument/2006/relationships/image" Target="../media/image13.png"/><Relationship Id="rId17" Type="http://schemas.openxmlformats.org/officeDocument/2006/relationships/image" Target="../media/image80.pn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29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28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Relationship Id="rId22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.png"/><Relationship Id="rId21" Type="http://schemas.openxmlformats.org/officeDocument/2006/relationships/image" Target="../media/image101.png"/><Relationship Id="rId42" Type="http://schemas.openxmlformats.org/officeDocument/2006/relationships/image" Target="../media/image122.png"/><Relationship Id="rId47" Type="http://schemas.openxmlformats.org/officeDocument/2006/relationships/image" Target="../media/image127.png"/><Relationship Id="rId63" Type="http://schemas.openxmlformats.org/officeDocument/2006/relationships/image" Target="../media/image143.png"/><Relationship Id="rId68" Type="http://schemas.openxmlformats.org/officeDocument/2006/relationships/image" Target="../media/image148.png"/><Relationship Id="rId84" Type="http://schemas.openxmlformats.org/officeDocument/2006/relationships/image" Target="../media/image163.png"/><Relationship Id="rId89" Type="http://schemas.openxmlformats.org/officeDocument/2006/relationships/image" Target="../media/image167.png"/><Relationship Id="rId16" Type="http://schemas.openxmlformats.org/officeDocument/2006/relationships/image" Target="../media/image96.png"/><Relationship Id="rId11" Type="http://schemas.openxmlformats.org/officeDocument/2006/relationships/image" Target="../media/image57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74" Type="http://schemas.openxmlformats.org/officeDocument/2006/relationships/image" Target="../media/image154.png"/><Relationship Id="rId79" Type="http://schemas.openxmlformats.org/officeDocument/2006/relationships/image" Target="../media/image158.png"/><Relationship Id="rId5" Type="http://schemas.openxmlformats.org/officeDocument/2006/relationships/image" Target="../media/image88.png"/><Relationship Id="rId90" Type="http://schemas.openxmlformats.org/officeDocument/2006/relationships/image" Target="../media/image168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43" Type="http://schemas.openxmlformats.org/officeDocument/2006/relationships/image" Target="../media/image123.png"/><Relationship Id="rId48" Type="http://schemas.openxmlformats.org/officeDocument/2006/relationships/image" Target="../media/image128.png"/><Relationship Id="rId64" Type="http://schemas.openxmlformats.org/officeDocument/2006/relationships/image" Target="../media/image144.png"/><Relationship Id="rId69" Type="http://schemas.openxmlformats.org/officeDocument/2006/relationships/image" Target="../media/image149.png"/><Relationship Id="rId8" Type="http://schemas.openxmlformats.org/officeDocument/2006/relationships/image" Target="../media/image13.png"/><Relationship Id="rId51" Type="http://schemas.openxmlformats.org/officeDocument/2006/relationships/image" Target="../media/image131.png"/><Relationship Id="rId72" Type="http://schemas.openxmlformats.org/officeDocument/2006/relationships/image" Target="../media/image152.png"/><Relationship Id="rId80" Type="http://schemas.openxmlformats.org/officeDocument/2006/relationships/image" Target="../media/image159.png"/><Relationship Id="rId85" Type="http://schemas.openxmlformats.org/officeDocument/2006/relationships/image" Target="../media/image81.png"/><Relationship Id="rId93" Type="http://schemas.openxmlformats.org/officeDocument/2006/relationships/image" Target="../media/image171.png"/><Relationship Id="rId3" Type="http://schemas.openxmlformats.org/officeDocument/2006/relationships/image" Target="../media/image86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Relationship Id="rId46" Type="http://schemas.openxmlformats.org/officeDocument/2006/relationships/image" Target="../media/image126.png"/><Relationship Id="rId59" Type="http://schemas.openxmlformats.org/officeDocument/2006/relationships/image" Target="../media/image139.png"/><Relationship Id="rId67" Type="http://schemas.openxmlformats.org/officeDocument/2006/relationships/image" Target="../media/image147.png"/><Relationship Id="rId20" Type="http://schemas.openxmlformats.org/officeDocument/2006/relationships/image" Target="../media/image100.png"/><Relationship Id="rId41" Type="http://schemas.openxmlformats.org/officeDocument/2006/relationships/image" Target="../media/image121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50.png"/><Relationship Id="rId75" Type="http://schemas.openxmlformats.org/officeDocument/2006/relationships/image" Target="../media/image30.png"/><Relationship Id="rId83" Type="http://schemas.openxmlformats.org/officeDocument/2006/relationships/image" Target="../media/image162.png"/><Relationship Id="rId88" Type="http://schemas.openxmlformats.org/officeDocument/2006/relationships/image" Target="../media/image166.png"/><Relationship Id="rId91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36" Type="http://schemas.openxmlformats.org/officeDocument/2006/relationships/image" Target="../media/image116.png"/><Relationship Id="rId49" Type="http://schemas.openxmlformats.org/officeDocument/2006/relationships/image" Target="../media/image129.png"/><Relationship Id="rId57" Type="http://schemas.openxmlformats.org/officeDocument/2006/relationships/image" Target="../media/image137.png"/><Relationship Id="rId10" Type="http://schemas.openxmlformats.org/officeDocument/2006/relationships/image" Target="../media/image91.png"/><Relationship Id="rId31" Type="http://schemas.openxmlformats.org/officeDocument/2006/relationships/image" Target="../media/image111.png"/><Relationship Id="rId44" Type="http://schemas.openxmlformats.org/officeDocument/2006/relationships/image" Target="../media/image124.png"/><Relationship Id="rId52" Type="http://schemas.openxmlformats.org/officeDocument/2006/relationships/image" Target="../media/image132.png"/><Relationship Id="rId60" Type="http://schemas.openxmlformats.org/officeDocument/2006/relationships/image" Target="../media/image140.png"/><Relationship Id="rId65" Type="http://schemas.openxmlformats.org/officeDocument/2006/relationships/image" Target="../media/image145.png"/><Relationship Id="rId73" Type="http://schemas.openxmlformats.org/officeDocument/2006/relationships/image" Target="../media/image153.png"/><Relationship Id="rId78" Type="http://schemas.openxmlformats.org/officeDocument/2006/relationships/image" Target="../media/image157.png"/><Relationship Id="rId81" Type="http://schemas.openxmlformats.org/officeDocument/2006/relationships/image" Target="../media/image160.png"/><Relationship Id="rId86" Type="http://schemas.openxmlformats.org/officeDocument/2006/relationships/image" Target="../media/image164.png"/><Relationship Id="rId4" Type="http://schemas.openxmlformats.org/officeDocument/2006/relationships/image" Target="../media/image87.png"/><Relationship Id="rId9" Type="http://schemas.openxmlformats.org/officeDocument/2006/relationships/image" Target="../media/image2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9" Type="http://schemas.openxmlformats.org/officeDocument/2006/relationships/image" Target="../media/image119.png"/><Relationship Id="rId34" Type="http://schemas.openxmlformats.org/officeDocument/2006/relationships/image" Target="../media/image114.png"/><Relationship Id="rId50" Type="http://schemas.openxmlformats.org/officeDocument/2006/relationships/image" Target="../media/image130.png"/><Relationship Id="rId55" Type="http://schemas.openxmlformats.org/officeDocument/2006/relationships/image" Target="../media/image135.png"/><Relationship Id="rId76" Type="http://schemas.openxmlformats.org/officeDocument/2006/relationships/image" Target="../media/image155.png"/><Relationship Id="rId7" Type="http://schemas.openxmlformats.org/officeDocument/2006/relationships/image" Target="../media/image90.png"/><Relationship Id="rId71" Type="http://schemas.openxmlformats.org/officeDocument/2006/relationships/image" Target="../media/image151.png"/><Relationship Id="rId92" Type="http://schemas.openxmlformats.org/officeDocument/2006/relationships/image" Target="../media/image170.png"/><Relationship Id="rId2" Type="http://schemas.openxmlformats.org/officeDocument/2006/relationships/image" Target="../media/image85.png"/><Relationship Id="rId29" Type="http://schemas.openxmlformats.org/officeDocument/2006/relationships/image" Target="../media/image109.png"/><Relationship Id="rId24" Type="http://schemas.openxmlformats.org/officeDocument/2006/relationships/image" Target="../media/image104.png"/><Relationship Id="rId40" Type="http://schemas.openxmlformats.org/officeDocument/2006/relationships/image" Target="../media/image120.png"/><Relationship Id="rId45" Type="http://schemas.openxmlformats.org/officeDocument/2006/relationships/image" Target="../media/image125.png"/><Relationship Id="rId66" Type="http://schemas.openxmlformats.org/officeDocument/2006/relationships/image" Target="../media/image146.png"/><Relationship Id="rId87" Type="http://schemas.openxmlformats.org/officeDocument/2006/relationships/image" Target="../media/image165.png"/><Relationship Id="rId61" Type="http://schemas.openxmlformats.org/officeDocument/2006/relationships/image" Target="../media/image141.png"/><Relationship Id="rId82" Type="http://schemas.openxmlformats.org/officeDocument/2006/relationships/image" Target="../media/image161.png"/><Relationship Id="rId19" Type="http://schemas.openxmlformats.org/officeDocument/2006/relationships/image" Target="../media/image99.png"/><Relationship Id="rId14" Type="http://schemas.openxmlformats.org/officeDocument/2006/relationships/image" Target="../media/image94.png"/><Relationship Id="rId30" Type="http://schemas.openxmlformats.org/officeDocument/2006/relationships/image" Target="../media/image110.png"/><Relationship Id="rId35" Type="http://schemas.openxmlformats.org/officeDocument/2006/relationships/image" Target="../media/image115.png"/><Relationship Id="rId56" Type="http://schemas.openxmlformats.org/officeDocument/2006/relationships/image" Target="../media/image136.png"/><Relationship Id="rId77" Type="http://schemas.openxmlformats.org/officeDocument/2006/relationships/image" Target="../media/image15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9" Type="http://schemas.openxmlformats.org/officeDocument/2006/relationships/image" Target="../media/image208.png"/><Relationship Id="rId21" Type="http://schemas.openxmlformats.org/officeDocument/2006/relationships/image" Target="../media/image190.png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16.png"/><Relationship Id="rId50" Type="http://schemas.openxmlformats.org/officeDocument/2006/relationships/image" Target="../media/image219.png"/><Relationship Id="rId55" Type="http://schemas.openxmlformats.org/officeDocument/2006/relationships/image" Target="../media/image224.png"/><Relationship Id="rId63" Type="http://schemas.openxmlformats.org/officeDocument/2006/relationships/image" Target="../media/image231.gif"/><Relationship Id="rId7" Type="http://schemas.openxmlformats.org/officeDocument/2006/relationships/image" Target="../media/image176.png"/><Relationship Id="rId2" Type="http://schemas.openxmlformats.org/officeDocument/2006/relationships/image" Target="../media/image172.png"/><Relationship Id="rId16" Type="http://schemas.openxmlformats.org/officeDocument/2006/relationships/image" Target="../media/image185.png"/><Relationship Id="rId29" Type="http://schemas.openxmlformats.org/officeDocument/2006/relationships/image" Target="../media/image198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4.png"/><Relationship Id="rId53" Type="http://schemas.openxmlformats.org/officeDocument/2006/relationships/image" Target="../media/image222.png"/><Relationship Id="rId58" Type="http://schemas.openxmlformats.org/officeDocument/2006/relationships/image" Target="../media/image227.png"/><Relationship Id="rId5" Type="http://schemas.openxmlformats.org/officeDocument/2006/relationships/image" Target="../media/image13.png"/><Relationship Id="rId61" Type="http://schemas.openxmlformats.org/officeDocument/2006/relationships/image" Target="../media/image230.png"/><Relationship Id="rId19" Type="http://schemas.openxmlformats.org/officeDocument/2006/relationships/image" Target="../media/image18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Relationship Id="rId48" Type="http://schemas.openxmlformats.org/officeDocument/2006/relationships/image" Target="../media/image217.png"/><Relationship Id="rId56" Type="http://schemas.openxmlformats.org/officeDocument/2006/relationships/image" Target="../media/image225.png"/><Relationship Id="rId8" Type="http://schemas.openxmlformats.org/officeDocument/2006/relationships/image" Target="../media/image177.png"/><Relationship Id="rId51" Type="http://schemas.openxmlformats.org/officeDocument/2006/relationships/image" Target="../media/image220.png"/><Relationship Id="rId3" Type="http://schemas.openxmlformats.org/officeDocument/2006/relationships/image" Target="../media/image173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5.png"/><Relationship Id="rId59" Type="http://schemas.openxmlformats.org/officeDocument/2006/relationships/image" Target="../media/image228.png"/><Relationship Id="rId20" Type="http://schemas.openxmlformats.org/officeDocument/2006/relationships/image" Target="../media/image189.png"/><Relationship Id="rId41" Type="http://schemas.openxmlformats.org/officeDocument/2006/relationships/image" Target="../media/image210.png"/><Relationship Id="rId54" Type="http://schemas.openxmlformats.org/officeDocument/2006/relationships/image" Target="../media/image223.png"/><Relationship Id="rId6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36" Type="http://schemas.openxmlformats.org/officeDocument/2006/relationships/image" Target="../media/image205.png"/><Relationship Id="rId49" Type="http://schemas.openxmlformats.org/officeDocument/2006/relationships/image" Target="../media/image218.png"/><Relationship Id="rId57" Type="http://schemas.openxmlformats.org/officeDocument/2006/relationships/image" Target="../media/image226.png"/><Relationship Id="rId10" Type="http://schemas.openxmlformats.org/officeDocument/2006/relationships/image" Target="../media/image179.png"/><Relationship Id="rId31" Type="http://schemas.openxmlformats.org/officeDocument/2006/relationships/image" Target="../media/image200.png"/><Relationship Id="rId44" Type="http://schemas.openxmlformats.org/officeDocument/2006/relationships/image" Target="../media/image213.png"/><Relationship Id="rId52" Type="http://schemas.openxmlformats.org/officeDocument/2006/relationships/image" Target="../media/image221.png"/><Relationship Id="rId60" Type="http://schemas.openxmlformats.org/officeDocument/2006/relationships/image" Target="../media/image229.png"/><Relationship Id="rId4" Type="http://schemas.openxmlformats.org/officeDocument/2006/relationships/image" Target="../media/image174.png"/><Relationship Id="rId9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26" Type="http://schemas.openxmlformats.org/officeDocument/2006/relationships/image" Target="../media/image254.png"/><Relationship Id="rId39" Type="http://schemas.openxmlformats.org/officeDocument/2006/relationships/image" Target="../media/image267.png"/><Relationship Id="rId21" Type="http://schemas.openxmlformats.org/officeDocument/2006/relationships/image" Target="../media/image249.png"/><Relationship Id="rId34" Type="http://schemas.openxmlformats.org/officeDocument/2006/relationships/image" Target="../media/image262.png"/><Relationship Id="rId7" Type="http://schemas.openxmlformats.org/officeDocument/2006/relationships/image" Target="../media/image236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5" Type="http://schemas.openxmlformats.org/officeDocument/2006/relationships/image" Target="../media/image253.png"/><Relationship Id="rId33" Type="http://schemas.openxmlformats.org/officeDocument/2006/relationships/image" Target="../media/image261.png"/><Relationship Id="rId38" Type="http://schemas.openxmlformats.org/officeDocument/2006/relationships/image" Target="../media/image266.png"/><Relationship Id="rId2" Type="http://schemas.openxmlformats.org/officeDocument/2006/relationships/image" Target="../media/image232.png"/><Relationship Id="rId16" Type="http://schemas.openxmlformats.org/officeDocument/2006/relationships/image" Target="../media/image244.png"/><Relationship Id="rId20" Type="http://schemas.openxmlformats.org/officeDocument/2006/relationships/image" Target="../media/image248.png"/><Relationship Id="rId29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39.png"/><Relationship Id="rId24" Type="http://schemas.openxmlformats.org/officeDocument/2006/relationships/image" Target="../media/image252.png"/><Relationship Id="rId32" Type="http://schemas.openxmlformats.org/officeDocument/2006/relationships/image" Target="../media/image260.png"/><Relationship Id="rId37" Type="http://schemas.openxmlformats.org/officeDocument/2006/relationships/image" Target="../media/image265.png"/><Relationship Id="rId5" Type="http://schemas.openxmlformats.org/officeDocument/2006/relationships/image" Target="../media/image234.png"/><Relationship Id="rId15" Type="http://schemas.openxmlformats.org/officeDocument/2006/relationships/image" Target="../media/image243.png"/><Relationship Id="rId23" Type="http://schemas.openxmlformats.org/officeDocument/2006/relationships/image" Target="../media/image251.png"/><Relationship Id="rId28" Type="http://schemas.openxmlformats.org/officeDocument/2006/relationships/image" Target="../media/image256.png"/><Relationship Id="rId36" Type="http://schemas.openxmlformats.org/officeDocument/2006/relationships/image" Target="../media/image264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31" Type="http://schemas.openxmlformats.org/officeDocument/2006/relationships/image" Target="../media/image259.png"/><Relationship Id="rId4" Type="http://schemas.openxmlformats.org/officeDocument/2006/relationships/image" Target="../media/image175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250.png"/><Relationship Id="rId27" Type="http://schemas.openxmlformats.org/officeDocument/2006/relationships/image" Target="../media/image255.png"/><Relationship Id="rId30" Type="http://schemas.openxmlformats.org/officeDocument/2006/relationships/image" Target="../media/image258.png"/><Relationship Id="rId35" Type="http://schemas.openxmlformats.org/officeDocument/2006/relationships/image" Target="../media/image263.png"/><Relationship Id="rId8" Type="http://schemas.openxmlformats.org/officeDocument/2006/relationships/image" Target="../media/image30.png"/><Relationship Id="rId3" Type="http://schemas.openxmlformats.org/officeDocument/2006/relationships/image" Target="../media/image23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26" Type="http://schemas.openxmlformats.org/officeDocument/2006/relationships/image" Target="../media/image289.png"/><Relationship Id="rId39" Type="http://schemas.openxmlformats.org/officeDocument/2006/relationships/image" Target="../media/image302.png"/><Relationship Id="rId21" Type="http://schemas.openxmlformats.org/officeDocument/2006/relationships/image" Target="../media/image284.png"/><Relationship Id="rId34" Type="http://schemas.openxmlformats.org/officeDocument/2006/relationships/image" Target="../media/image297.png"/><Relationship Id="rId42" Type="http://schemas.openxmlformats.org/officeDocument/2006/relationships/image" Target="../media/image305.png"/><Relationship Id="rId7" Type="http://schemas.openxmlformats.org/officeDocument/2006/relationships/image" Target="../media/image271.png"/><Relationship Id="rId2" Type="http://schemas.openxmlformats.org/officeDocument/2006/relationships/image" Target="../media/image268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29" Type="http://schemas.openxmlformats.org/officeDocument/2006/relationships/image" Target="../media/image292.png"/><Relationship Id="rId41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74.png"/><Relationship Id="rId24" Type="http://schemas.openxmlformats.org/officeDocument/2006/relationships/image" Target="../media/image287.png"/><Relationship Id="rId32" Type="http://schemas.openxmlformats.org/officeDocument/2006/relationships/image" Target="../media/image295.png"/><Relationship Id="rId37" Type="http://schemas.openxmlformats.org/officeDocument/2006/relationships/image" Target="../media/image300.png"/><Relationship Id="rId40" Type="http://schemas.openxmlformats.org/officeDocument/2006/relationships/image" Target="../media/image303.png"/><Relationship Id="rId5" Type="http://schemas.openxmlformats.org/officeDocument/2006/relationships/image" Target="../media/image269.png"/><Relationship Id="rId15" Type="http://schemas.openxmlformats.org/officeDocument/2006/relationships/image" Target="../media/image278.png"/><Relationship Id="rId23" Type="http://schemas.openxmlformats.org/officeDocument/2006/relationships/image" Target="../media/image286.png"/><Relationship Id="rId28" Type="http://schemas.openxmlformats.org/officeDocument/2006/relationships/image" Target="../media/image291.png"/><Relationship Id="rId36" Type="http://schemas.openxmlformats.org/officeDocument/2006/relationships/image" Target="../media/image299.png"/><Relationship Id="rId10" Type="http://schemas.openxmlformats.org/officeDocument/2006/relationships/image" Target="../media/image273.png"/><Relationship Id="rId19" Type="http://schemas.openxmlformats.org/officeDocument/2006/relationships/image" Target="../media/image282.png"/><Relationship Id="rId31" Type="http://schemas.openxmlformats.org/officeDocument/2006/relationships/image" Target="../media/image294.png"/><Relationship Id="rId4" Type="http://schemas.openxmlformats.org/officeDocument/2006/relationships/image" Target="../media/image175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Relationship Id="rId22" Type="http://schemas.openxmlformats.org/officeDocument/2006/relationships/image" Target="../media/image285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Relationship Id="rId35" Type="http://schemas.openxmlformats.org/officeDocument/2006/relationships/image" Target="../media/image298.png"/><Relationship Id="rId43" Type="http://schemas.openxmlformats.org/officeDocument/2006/relationships/image" Target="../media/image306.png"/><Relationship Id="rId8" Type="http://schemas.openxmlformats.org/officeDocument/2006/relationships/image" Target="../media/image30.png"/><Relationship Id="rId3" Type="http://schemas.openxmlformats.org/officeDocument/2006/relationships/image" Target="../media/image13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5" Type="http://schemas.openxmlformats.org/officeDocument/2006/relationships/image" Target="../media/image288.png"/><Relationship Id="rId33" Type="http://schemas.openxmlformats.org/officeDocument/2006/relationships/image" Target="../media/image296.png"/><Relationship Id="rId38" Type="http://schemas.openxmlformats.org/officeDocument/2006/relationships/image" Target="../media/image3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48"/>
            <a:ext cx="6836977" cy="10285714"/>
            <a:chOff x="0" y="-19048"/>
            <a:chExt cx="683697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9048"/>
              <a:ext cx="683697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3060" y="7721238"/>
            <a:ext cx="222097" cy="222097"/>
            <a:chOff x="17103060" y="7721238"/>
            <a:chExt cx="222097" cy="2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03060" y="77212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3060" y="7384857"/>
            <a:ext cx="222097" cy="222097"/>
            <a:chOff x="17103060" y="7384857"/>
            <a:chExt cx="222097" cy="2220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03060" y="7384857"/>
              <a:ext cx="222097" cy="222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3060" y="7048475"/>
            <a:ext cx="222097" cy="222097"/>
            <a:chOff x="17103060" y="7048475"/>
            <a:chExt cx="222097" cy="2220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03060" y="7048475"/>
              <a:ext cx="222097" cy="2220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99337" y="2939055"/>
            <a:ext cx="9897748" cy="26923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30079" y="8965808"/>
            <a:ext cx="2428683" cy="785750"/>
            <a:chOff x="13130079" y="8965808"/>
            <a:chExt cx="2428683" cy="7857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0079" y="8965808"/>
              <a:ext cx="2428683" cy="7857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6478" y="5889620"/>
            <a:ext cx="5007099" cy="25032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3314" y="532368"/>
            <a:ext cx="2753723" cy="5308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4993" y="8889477"/>
            <a:ext cx="2536246" cy="938411"/>
            <a:chOff x="15544993" y="8889477"/>
            <a:chExt cx="2536246" cy="9384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44993" y="8889477"/>
              <a:ext cx="2536246" cy="9384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22557" y="8970801"/>
            <a:ext cx="2507522" cy="775764"/>
            <a:chOff x="10622557" y="8970801"/>
            <a:chExt cx="2507522" cy="7757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2557" y="8970801"/>
              <a:ext cx="2507522" cy="775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190" y="1297619"/>
            <a:ext cx="18598095" cy="8988095"/>
            <a:chOff x="-156190" y="1297619"/>
            <a:chExt cx="18598095" cy="898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190" y="1297619"/>
              <a:ext cx="18598095" cy="898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00" y="131950"/>
            <a:ext cx="2675084" cy="4822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1772" y="123410"/>
            <a:ext cx="1536190" cy="5308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55103" y="2514999"/>
            <a:ext cx="3532312" cy="3180390"/>
            <a:chOff x="2055103" y="2514999"/>
            <a:chExt cx="3532312" cy="31803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89189" y="2514999"/>
              <a:ext cx="3004994" cy="3180390"/>
              <a:chOff x="2289189" y="2514999"/>
              <a:chExt cx="3004994" cy="31803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6692" y="1040380"/>
                <a:ext cx="6009988" cy="6360781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89189" y="2514999"/>
                <a:ext cx="3004994" cy="318039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4326" y="4306994"/>
              <a:ext cx="2722331" cy="108461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992664" y="2854272"/>
              <a:ext cx="1586821" cy="1586821"/>
              <a:chOff x="2992664" y="2854272"/>
              <a:chExt cx="1586821" cy="15868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92664" y="2854272"/>
                <a:ext cx="1586821" cy="1586821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6484" y="1345103"/>
            <a:ext cx="8077102" cy="18150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1307" y="2514999"/>
            <a:ext cx="3532312" cy="3180390"/>
            <a:chOff x="13551307" y="2514999"/>
            <a:chExt cx="3532312" cy="31803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814966" y="2514999"/>
              <a:ext cx="3004994" cy="3180390"/>
              <a:chOff x="13814966" y="2514999"/>
              <a:chExt cx="3004994" cy="31803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12469" y="1040380"/>
                <a:ext cx="6009988" cy="6360781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814966" y="2514999"/>
                <a:ext cx="3004994" cy="318039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96120" y="4356285"/>
              <a:ext cx="2627052" cy="11587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588901" y="2854272"/>
              <a:ext cx="1457125" cy="1457125"/>
              <a:chOff x="14588901" y="2854272"/>
              <a:chExt cx="1457125" cy="145712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588901" y="2854272"/>
                <a:ext cx="1457125" cy="1457125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1117" y="1589499"/>
            <a:ext cx="5511804" cy="6892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71590" y="7723935"/>
            <a:ext cx="10442099" cy="180664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4356" y="6245212"/>
            <a:ext cx="14374486" cy="10771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9524" y="6042162"/>
            <a:ext cx="17095238" cy="246857"/>
            <a:chOff x="559524" y="6042162"/>
            <a:chExt cx="17095238" cy="246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559524" y="6042162"/>
              <a:ext cx="17095238" cy="246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58710" y="3113905"/>
            <a:ext cx="2028953" cy="2028953"/>
            <a:chOff x="6358710" y="3113905"/>
            <a:chExt cx="2028953" cy="202895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9414" y="2154609"/>
              <a:ext cx="4057905" cy="405790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58710" y="3113905"/>
              <a:ext cx="2028953" cy="20289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30991" y="7379729"/>
            <a:ext cx="2066296" cy="1865608"/>
            <a:chOff x="3030991" y="7379729"/>
            <a:chExt cx="2066296" cy="186560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30991" y="7379729"/>
              <a:ext cx="1753796" cy="1753796"/>
              <a:chOff x="3030991" y="7379729"/>
              <a:chExt cx="1753796" cy="175379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030991" y="7379729"/>
                <a:ext cx="1753796" cy="175379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07889" y="7588387"/>
              <a:ext cx="164219" cy="1738843"/>
              <a:chOff x="3907889" y="7588387"/>
              <a:chExt cx="164219" cy="173884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860000">
                <a:off x="3907889" y="7588387"/>
                <a:ext cx="164219" cy="17388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151717" y="7452794"/>
              <a:ext cx="164219" cy="1738843"/>
              <a:chOff x="4151717" y="7452794"/>
              <a:chExt cx="164219" cy="173884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4560000">
                <a:off x="4151717" y="7452794"/>
                <a:ext cx="164219" cy="1738843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57858" y="9268515"/>
            <a:ext cx="4044825" cy="41765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116507" y="7524414"/>
            <a:ext cx="875048" cy="875048"/>
            <a:chOff x="7116507" y="7524414"/>
            <a:chExt cx="875048" cy="87504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36099" y="7144006"/>
              <a:ext cx="1750095" cy="1750095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16507" y="7524414"/>
              <a:ext cx="875048" cy="8750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89333" y="2514999"/>
            <a:ext cx="3532312" cy="3180390"/>
            <a:chOff x="9589333" y="2514999"/>
            <a:chExt cx="3532312" cy="31803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853035" y="2514999"/>
              <a:ext cx="3004994" cy="3180390"/>
              <a:chOff x="9853035" y="2514999"/>
              <a:chExt cx="3004994" cy="318039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50537" y="1040380"/>
                <a:ext cx="6009988" cy="6360781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853035" y="2514999"/>
                <a:ext cx="3004994" cy="318039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34147" y="4356290"/>
              <a:ext cx="2663947" cy="1151870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0626969" y="2854272"/>
              <a:ext cx="1457125" cy="1457125"/>
              <a:chOff x="10626969" y="2854272"/>
              <a:chExt cx="1457125" cy="145712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626969" y="2854272"/>
                <a:ext cx="1457125" cy="1457125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111759" y="113022"/>
            <a:ext cx="5653974" cy="87741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666077" y="880412"/>
            <a:ext cx="3120773" cy="158839"/>
            <a:chOff x="7666077" y="880412"/>
            <a:chExt cx="3120773" cy="15883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66077" y="880412"/>
              <a:ext cx="3120773" cy="158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2381" y="8392203"/>
            <a:ext cx="18598095" cy="1950654"/>
            <a:chOff x="-312381" y="8392203"/>
            <a:chExt cx="18598095" cy="19506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2381" y="8392203"/>
              <a:ext cx="18598095" cy="19506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143" y="6511704"/>
            <a:ext cx="18598095" cy="1880499"/>
            <a:chOff x="-137143" y="6511704"/>
            <a:chExt cx="18598095" cy="18804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7143" y="6511704"/>
              <a:ext cx="18598095" cy="18804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12381" y="1250571"/>
            <a:ext cx="18598095" cy="1634649"/>
            <a:chOff x="-312381" y="1250571"/>
            <a:chExt cx="18598095" cy="1634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2381" y="1250571"/>
              <a:ext cx="18598095" cy="16346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81469" y="131950"/>
            <a:ext cx="1094456" cy="4822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38105" y="54066"/>
            <a:ext cx="4204821" cy="9026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7917" y="885057"/>
            <a:ext cx="3524957" cy="126081"/>
            <a:chOff x="7407917" y="885057"/>
            <a:chExt cx="3524957" cy="1260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07917" y="885057"/>
              <a:ext cx="3524957" cy="1260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44604" y="3610890"/>
            <a:ext cx="3878168" cy="2110901"/>
            <a:chOff x="7344604" y="3610890"/>
            <a:chExt cx="3878168" cy="21109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70391" y="3819865"/>
              <a:ext cx="1149846" cy="825014"/>
              <a:chOff x="10070391" y="3819865"/>
              <a:chExt cx="1149846" cy="8250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70391" y="3819865"/>
                <a:ext cx="1149846" cy="8250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344604" y="4733707"/>
              <a:ext cx="700559" cy="988083"/>
              <a:chOff x="7344604" y="4733707"/>
              <a:chExt cx="700559" cy="9880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44604" y="4733707"/>
                <a:ext cx="700559" cy="9880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045163" y="3610890"/>
              <a:ext cx="2214255" cy="2092998"/>
              <a:chOff x="8045163" y="3610890"/>
              <a:chExt cx="2214255" cy="20929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45163" y="3610890"/>
                <a:ext cx="2214255" cy="209299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996992" y="2995637"/>
            <a:ext cx="4407464" cy="2951556"/>
            <a:chOff x="1996992" y="2995637"/>
            <a:chExt cx="4407464" cy="29515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96992" y="2995637"/>
              <a:ext cx="4407464" cy="295155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7867" y="3819180"/>
            <a:ext cx="4689131" cy="124842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9307" y="1444859"/>
            <a:ext cx="15536439" cy="10771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206295" y="2388583"/>
            <a:ext cx="14217918" cy="292095"/>
            <a:chOff x="2206295" y="2388583"/>
            <a:chExt cx="14217918" cy="292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6295" y="2388583"/>
              <a:ext cx="14217918" cy="29209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0564" y="6875440"/>
            <a:ext cx="13669049" cy="107714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116121" y="7727474"/>
            <a:ext cx="10335134" cy="530403"/>
            <a:chOff x="4116121" y="7727474"/>
            <a:chExt cx="10335134" cy="53040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16121" y="7727474"/>
              <a:ext cx="10335134" cy="5304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78138" y="1997590"/>
            <a:ext cx="524296" cy="1364848"/>
            <a:chOff x="16578138" y="1997590"/>
            <a:chExt cx="524296" cy="13648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600000">
              <a:off x="16350211" y="1349387"/>
              <a:ext cx="1048591" cy="272969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600000">
              <a:off x="16578138" y="1997590"/>
              <a:ext cx="524296" cy="13648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13447" y="2885220"/>
            <a:ext cx="4737228" cy="3172390"/>
            <a:chOff x="11713447" y="2885220"/>
            <a:chExt cx="4737228" cy="31723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13447" y="2885220"/>
              <a:ext cx="4737228" cy="317239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60534" y="3631822"/>
            <a:ext cx="4471511" cy="162416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57149" y="5770410"/>
            <a:ext cx="524296" cy="1364848"/>
            <a:chOff x="2757149" y="5770410"/>
            <a:chExt cx="524296" cy="13648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260000">
              <a:off x="2529223" y="5122207"/>
              <a:ext cx="1048591" cy="272969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260000">
              <a:off x="2757149" y="5770410"/>
              <a:ext cx="524296" cy="136484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257022" y="6030944"/>
            <a:ext cx="7526959" cy="32443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527679" y="7709779"/>
            <a:ext cx="524296" cy="1364848"/>
            <a:chOff x="14527679" y="7709779"/>
            <a:chExt cx="524296" cy="136484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600000">
              <a:off x="14299753" y="7061577"/>
              <a:ext cx="1048591" cy="2729697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600000">
              <a:off x="14527679" y="7709779"/>
              <a:ext cx="524296" cy="136484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11040" y="8847535"/>
            <a:ext cx="13144963" cy="107714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580952" y="9755311"/>
            <a:ext cx="9870303" cy="339927"/>
            <a:chOff x="4580952" y="9755311"/>
            <a:chExt cx="9870303" cy="33992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80952" y="9755311"/>
              <a:ext cx="9870303" cy="3399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794060" y="8616819"/>
            <a:ext cx="1463327" cy="1463327"/>
            <a:chOff x="2794060" y="8616819"/>
            <a:chExt cx="1463327" cy="146332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94060" y="8616819"/>
              <a:ext cx="1463327" cy="1463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1469" y="131950"/>
            <a:ext cx="1094456" cy="4822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2697" y="92161"/>
            <a:ext cx="8830240" cy="902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07917" y="885057"/>
            <a:ext cx="3524957" cy="126081"/>
            <a:chOff x="7407917" y="885057"/>
            <a:chExt cx="3524957" cy="126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7917" y="885057"/>
              <a:ext cx="3524957" cy="1260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26698" y="7080597"/>
            <a:ext cx="24057650" cy="31136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56384" y="8408076"/>
            <a:ext cx="2460972" cy="1007762"/>
            <a:chOff x="7056384" y="8408076"/>
            <a:chExt cx="2460972" cy="1007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6384" y="8408076"/>
              <a:ext cx="2460972" cy="1007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78008" y="1178485"/>
            <a:ext cx="9825087" cy="13907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460948"/>
            <a:ext cx="18285714" cy="5213762"/>
            <a:chOff x="0" y="2460948"/>
            <a:chExt cx="18285714" cy="5213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2460948"/>
              <a:ext cx="18285714" cy="5213762"/>
              <a:chOff x="0" y="2460948"/>
              <a:chExt cx="18285714" cy="521376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2460948"/>
                <a:ext cx="18285714" cy="521376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77134" y="2460948"/>
              <a:ext cx="12638580" cy="3475610"/>
              <a:chOff x="2977134" y="2460948"/>
              <a:chExt cx="12638580" cy="347561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977134" y="2460948"/>
                <a:ext cx="12638580" cy="347561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84356" y="5987059"/>
              <a:ext cx="2018029" cy="169593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29059" y="5987059"/>
              <a:ext cx="2018572" cy="16960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73057" y="5987059"/>
              <a:ext cx="4090962" cy="16960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563133" y="6490975"/>
              <a:ext cx="2871988" cy="1176072"/>
              <a:chOff x="3563133" y="6490975"/>
              <a:chExt cx="2871988" cy="117607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563133" y="6490975"/>
                <a:ext cx="2871988" cy="1176072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361934" y="8065997"/>
            <a:ext cx="4941194" cy="120541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361934" y="9527049"/>
            <a:ext cx="14842413" cy="7047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3809" y="-104396"/>
            <a:ext cx="19053333" cy="10450794"/>
            <a:chOff x="-383809" y="-104396"/>
            <a:chExt cx="19053333" cy="10450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3809" y="-104396"/>
              <a:ext cx="19053333" cy="104507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6842" y="60415"/>
            <a:ext cx="4866117" cy="902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46388" y="885057"/>
            <a:ext cx="2936473" cy="126081"/>
            <a:chOff x="7646388" y="885057"/>
            <a:chExt cx="2936473" cy="1260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6388" y="885057"/>
              <a:ext cx="2936473" cy="1260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0347" y="9499012"/>
            <a:ext cx="6274195" cy="560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17608" y="2153465"/>
            <a:ext cx="4971822" cy="3553016"/>
            <a:chOff x="10917608" y="2153465"/>
            <a:chExt cx="4971822" cy="355301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032286" y="2153465"/>
              <a:ext cx="4853422" cy="3019024"/>
              <a:chOff x="11032286" y="2153465"/>
              <a:chExt cx="4853422" cy="30190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71260" y="709638"/>
                <a:ext cx="9706845" cy="6038048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032286" y="2153465"/>
                <a:ext cx="4853422" cy="30190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703545" y="2420956"/>
              <a:ext cx="784879" cy="756992"/>
              <a:chOff x="12703545" y="2420956"/>
              <a:chExt cx="784879" cy="75699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703545" y="2420956"/>
                <a:ext cx="784879" cy="75699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59982" y="2439205"/>
              <a:ext cx="2304814" cy="75218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055409" y="3661375"/>
              <a:ext cx="2189505" cy="64950"/>
              <a:chOff x="12055409" y="3661375"/>
              <a:chExt cx="2189505" cy="6495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6200000">
                <a:off x="12055409" y="3661375"/>
                <a:ext cx="2189505" cy="6495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0613" y="5326933"/>
              <a:ext cx="3729912" cy="45626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32745" y="1307387"/>
            <a:ext cx="3385755" cy="8017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44192" y="1417745"/>
            <a:ext cx="537012" cy="510593"/>
            <a:chOff x="3144192" y="1417745"/>
            <a:chExt cx="537012" cy="5105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4192" y="1417745"/>
              <a:ext cx="537012" cy="5105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95517" y="8239566"/>
            <a:ext cx="4912315" cy="106524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33499" y="7146552"/>
            <a:ext cx="4845487" cy="106228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48714" y="6128949"/>
            <a:ext cx="4910845" cy="8656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00423" y="6232980"/>
            <a:ext cx="570898" cy="542812"/>
            <a:chOff x="10800423" y="6232980"/>
            <a:chExt cx="570898" cy="5428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00423" y="6232980"/>
              <a:ext cx="570898" cy="5428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360" y="2247657"/>
            <a:ext cx="7923810" cy="6917648"/>
            <a:chOff x="1367360" y="2247657"/>
            <a:chExt cx="7923810" cy="691764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7360" y="2247657"/>
              <a:ext cx="7922977" cy="6870846"/>
              <a:chOff x="1367360" y="2247657"/>
              <a:chExt cx="7922977" cy="687084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67360" y="2247657"/>
                <a:ext cx="7922977" cy="6870846"/>
              </a:xfrm>
              <a:prstGeom prst="rect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</a:ln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879803" y="2270067"/>
              <a:ext cx="7373349" cy="6888448"/>
              <a:chOff x="1879803" y="2270067"/>
              <a:chExt cx="7373349" cy="68884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879803" y="2270067"/>
                <a:ext cx="7373349" cy="6888448"/>
              </a:xfrm>
              <a:prstGeom prst="rect">
                <a:avLst/>
              </a:prstGeom>
            </p:spPr>
          </p:pic>
        </p:grpSp>
      </p:grpSp>
      <p:pic>
        <p:nvPicPr>
          <p:cNvPr id="4" name="Object 8">
            <a:extLst>
              <a:ext uri="{FF2B5EF4-FFF2-40B4-BE49-F238E27FC236}">
                <a16:creationId xmlns:a16="http://schemas.microsoft.com/office/drawing/2014/main" id="{9EE22080-DC9D-1933-AA18-6742AE5605CA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81469" y="131950"/>
            <a:ext cx="1094456" cy="4822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2381" y="-38095"/>
            <a:ext cx="19053333" cy="10450794"/>
            <a:chOff x="-312381" y="-38095"/>
            <a:chExt cx="19053333" cy="10450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2381" y="-38095"/>
              <a:ext cx="19053333" cy="104507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6842" y="60415"/>
            <a:ext cx="4866117" cy="902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46388" y="885057"/>
            <a:ext cx="2936473" cy="126081"/>
            <a:chOff x="7646388" y="885057"/>
            <a:chExt cx="2936473" cy="1260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46388" y="885057"/>
              <a:ext cx="2936473" cy="1260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9215" y="9370125"/>
            <a:ext cx="6181196" cy="5549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80825" y="5981601"/>
            <a:ext cx="3496863" cy="422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6611" y="1396285"/>
            <a:ext cx="529077" cy="503049"/>
            <a:chOff x="9486611" y="1396285"/>
            <a:chExt cx="529077" cy="5030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6611" y="1396285"/>
              <a:ext cx="529077" cy="5030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77087" y="8503477"/>
            <a:ext cx="4537405" cy="9815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37772" y="6533348"/>
            <a:ext cx="4137231" cy="841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67939" y="6658330"/>
            <a:ext cx="529077" cy="503049"/>
            <a:chOff x="2767939" y="6658330"/>
            <a:chExt cx="529077" cy="5030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67939" y="6658330"/>
              <a:ext cx="529077" cy="5030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49525" y="7523227"/>
            <a:ext cx="5383472" cy="9904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46388" y="2323693"/>
            <a:ext cx="7923810" cy="6917648"/>
            <a:chOff x="7646388" y="2323693"/>
            <a:chExt cx="7923810" cy="69176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646388" y="2323693"/>
              <a:ext cx="7922977" cy="6870846"/>
              <a:chOff x="7646388" y="2323693"/>
              <a:chExt cx="7922977" cy="687084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46388" y="2323693"/>
                <a:ext cx="7922977" cy="6870846"/>
              </a:xfrm>
              <a:prstGeom prst="rect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</a:ln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58831" y="2346102"/>
              <a:ext cx="7373349" cy="6888448"/>
              <a:chOff x="8158831" y="2346102"/>
              <a:chExt cx="7373349" cy="688844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158831" y="2346102"/>
                <a:ext cx="7373349" cy="688844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269769" y="687576"/>
            <a:ext cx="5116235" cy="4944137"/>
            <a:chOff x="4269769" y="687576"/>
            <a:chExt cx="5116235" cy="49441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60000">
              <a:off x="4269769" y="687576"/>
              <a:ext cx="5116235" cy="49441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79717" y="919526"/>
            <a:ext cx="3492178" cy="4832600"/>
            <a:chOff x="3079717" y="919526"/>
            <a:chExt cx="3492178" cy="48326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6916" y="-1446968"/>
              <a:ext cx="6984356" cy="966520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79717" y="919526"/>
              <a:ext cx="3492178" cy="48326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22185" y="2479083"/>
            <a:ext cx="784879" cy="1216393"/>
            <a:chOff x="8722185" y="2479083"/>
            <a:chExt cx="784879" cy="12163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22185" y="2479083"/>
              <a:ext cx="784879" cy="121639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60546" y="1270573"/>
            <a:ext cx="3385755" cy="801707"/>
          </a:xfrm>
          <a:prstGeom prst="rect">
            <a:avLst/>
          </a:prstGeom>
        </p:spPr>
      </p:pic>
      <p:pic>
        <p:nvPicPr>
          <p:cNvPr id="2" name="Object 8">
            <a:extLst>
              <a:ext uri="{FF2B5EF4-FFF2-40B4-BE49-F238E27FC236}">
                <a16:creationId xmlns:a16="http://schemas.microsoft.com/office/drawing/2014/main" id="{BEC6886E-8FCA-A6D7-BFC2-1EC137224315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81469" y="131950"/>
            <a:ext cx="1094456" cy="4822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84758"/>
            <a:ext cx="18285714" cy="7700956"/>
            <a:chOff x="0" y="2584758"/>
            <a:chExt cx="18285714" cy="77009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84758"/>
              <a:ext cx="18285714" cy="77009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75761" y="9668675"/>
            <a:ext cx="410837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905906" y="9977336"/>
            <a:ext cx="261129" cy="190476"/>
            <a:chOff x="17905906" y="9977336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905906" y="9977336"/>
              <a:ext cx="261129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1469" y="131950"/>
            <a:ext cx="1094456" cy="4822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2601" y="92161"/>
            <a:ext cx="8721518" cy="902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46388" y="885057"/>
            <a:ext cx="2936473" cy="126081"/>
            <a:chOff x="7646388" y="885057"/>
            <a:chExt cx="2936473" cy="1260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6388" y="885057"/>
              <a:ext cx="2936473" cy="126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8625" y="2828305"/>
            <a:ext cx="3099286" cy="2976426"/>
            <a:chOff x="508625" y="2828305"/>
            <a:chExt cx="3099286" cy="29764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024828" y="1356281"/>
              <a:ext cx="6198571" cy="595285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625" y="2828305"/>
              <a:ext cx="3099286" cy="29764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246600" y="5934508"/>
            <a:ext cx="4582806" cy="4698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44137" y="6998072"/>
            <a:ext cx="6289480" cy="31593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62767" y="7055943"/>
            <a:ext cx="591356" cy="1025176"/>
            <a:chOff x="7362767" y="7055943"/>
            <a:chExt cx="591356" cy="10251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780000">
              <a:off x="7089605" y="6565871"/>
              <a:ext cx="1182712" cy="205035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780000">
              <a:off x="7362767" y="7055943"/>
              <a:ext cx="591356" cy="10251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128" y="1081316"/>
            <a:ext cx="8258079" cy="143199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0416" y="6326880"/>
            <a:ext cx="7768117" cy="20718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01098" y="9788209"/>
            <a:ext cx="4460549" cy="469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34410" y="2810949"/>
            <a:ext cx="5167464" cy="3512231"/>
            <a:chOff x="12434410" y="2810949"/>
            <a:chExt cx="5167464" cy="35122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46198" y="1150353"/>
              <a:ext cx="10334928" cy="702446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34410" y="2810949"/>
              <a:ext cx="5167464" cy="35122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1154" y="8345589"/>
            <a:ext cx="3136756" cy="1626886"/>
            <a:chOff x="471154" y="8345589"/>
            <a:chExt cx="3136756" cy="16268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1154" y="8345589"/>
              <a:ext cx="3136756" cy="16268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61740" y="6535884"/>
            <a:ext cx="5411672" cy="4698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45338" y="3599313"/>
            <a:ext cx="784879" cy="756992"/>
            <a:chOff x="13145338" y="3599313"/>
            <a:chExt cx="784879" cy="7569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45338" y="3599313"/>
              <a:ext cx="784879" cy="7569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33262" y="4645094"/>
            <a:ext cx="784879" cy="756992"/>
            <a:chOff x="14233262" y="4645094"/>
            <a:chExt cx="784879" cy="7569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33262" y="4645094"/>
              <a:ext cx="784879" cy="7569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66750" y="6395449"/>
            <a:ext cx="3291077" cy="3291077"/>
            <a:chOff x="8466750" y="6395449"/>
            <a:chExt cx="3291077" cy="32910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39113" y="4767812"/>
              <a:ext cx="6582154" cy="658215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66750" y="6395449"/>
              <a:ext cx="3291077" cy="32910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07910" y="8512124"/>
            <a:ext cx="4780952" cy="993326"/>
            <a:chOff x="3607910" y="8512124"/>
            <a:chExt cx="4780952" cy="99332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919493" y="9048306"/>
              <a:ext cx="1355767" cy="449672"/>
              <a:chOff x="6919493" y="9048306"/>
              <a:chExt cx="1355767" cy="44967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919493" y="9048306"/>
                <a:ext cx="1355767" cy="4496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607910" y="8512124"/>
              <a:ext cx="4772342" cy="836454"/>
              <a:chOff x="3607910" y="8512124"/>
              <a:chExt cx="4772342" cy="83645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607910" y="8512124"/>
                <a:ext cx="4772342" cy="836454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19585" y="1303409"/>
            <a:ext cx="15703216" cy="609958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597993" y="1100052"/>
            <a:ext cx="7097755" cy="147626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799597" y="1407264"/>
            <a:ext cx="686520" cy="759248"/>
            <a:chOff x="8799597" y="1407264"/>
            <a:chExt cx="686520" cy="75924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01147" y="1072450"/>
              <a:ext cx="1373040" cy="1518497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99597" y="1407264"/>
              <a:ext cx="686520" cy="75924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555689" y="5923071"/>
            <a:ext cx="5467834" cy="46982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810518" y="9733833"/>
            <a:ext cx="4344977" cy="4698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5000" y="1485707"/>
            <a:ext cx="14171429" cy="7790476"/>
            <a:chOff x="2250076" y="1440650"/>
            <a:chExt cx="14171429" cy="77904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50076" y="1440650"/>
              <a:ext cx="14166505" cy="7787434"/>
              <a:chOff x="2250076" y="1440650"/>
              <a:chExt cx="14166505" cy="778743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50076" y="1440650"/>
                <a:ext cx="14166505" cy="7787434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69977" y="1865727"/>
              <a:ext cx="9198116" cy="6937279"/>
              <a:chOff x="4169977" y="1865727"/>
              <a:chExt cx="9198116" cy="69372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69977" y="1865727"/>
                <a:ext cx="9198116" cy="693727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1467" y="131950"/>
            <a:ext cx="1601590" cy="4822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0949" y="92161"/>
            <a:ext cx="6901135" cy="9249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46536" y="885057"/>
            <a:ext cx="5285714" cy="126081"/>
            <a:chOff x="6546536" y="885057"/>
            <a:chExt cx="5285714" cy="1260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6536" y="885057"/>
              <a:ext cx="5285714" cy="1260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29768" y="9389347"/>
            <a:ext cx="6116967" cy="5549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9638" y="1054589"/>
            <a:ext cx="2900875" cy="2903167"/>
            <a:chOff x="799638" y="1054589"/>
            <a:chExt cx="2900875" cy="29031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9638" y="1054589"/>
              <a:ext cx="2900875" cy="2903167"/>
              <a:chOff x="799638" y="1054589"/>
              <a:chExt cx="2900875" cy="29031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99638" y="1054589"/>
                <a:ext cx="2900875" cy="290316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789" y="2246892"/>
              <a:ext cx="2489126" cy="121210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39391" y="1247509"/>
              <a:ext cx="1021371" cy="909268"/>
              <a:chOff x="1739391" y="1247509"/>
              <a:chExt cx="1021371" cy="90926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39391" y="1247509"/>
                <a:ext cx="1021371" cy="909268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5798" y="-2411053"/>
            <a:ext cx="7163218" cy="155809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6025" y="1448410"/>
            <a:ext cx="17809855" cy="5199209"/>
            <a:chOff x="276025" y="1448410"/>
            <a:chExt cx="17809855" cy="51992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025" y="1448410"/>
              <a:ext cx="17809855" cy="51992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6229" y="131950"/>
            <a:ext cx="815647" cy="4249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9678" y="92161"/>
            <a:ext cx="6506983" cy="902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79157" y="885057"/>
            <a:ext cx="5153094" cy="126081"/>
            <a:chOff x="6679157" y="885057"/>
            <a:chExt cx="5153094" cy="1260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9157" y="885057"/>
              <a:ext cx="5153094" cy="1260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9025" y="4029210"/>
            <a:ext cx="8967499" cy="12326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7239" y="1936720"/>
            <a:ext cx="6133333" cy="3657143"/>
            <a:chOff x="1297239" y="1936720"/>
            <a:chExt cx="6133333" cy="36571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7239" y="1936720"/>
              <a:ext cx="6125761" cy="3651977"/>
              <a:chOff x="1297239" y="1936720"/>
              <a:chExt cx="6125761" cy="36519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97239" y="1936720"/>
                <a:ext cx="6125761" cy="3651977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202287" y="2118055"/>
              <a:ext cx="4336025" cy="3270258"/>
              <a:chOff x="2202287" y="2118055"/>
              <a:chExt cx="4336025" cy="32702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02287" y="2118055"/>
                <a:ext cx="4336025" cy="32702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648280" y="1822939"/>
            <a:ext cx="1970924" cy="1970924"/>
            <a:chOff x="13648280" y="1822939"/>
            <a:chExt cx="1970924" cy="19709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48280" y="1822939"/>
              <a:ext cx="1970924" cy="1970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2307" y="5349146"/>
            <a:ext cx="739851" cy="669906"/>
            <a:chOff x="10522307" y="5349146"/>
            <a:chExt cx="739851" cy="6699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96107" y="5057919"/>
              <a:ext cx="1479702" cy="133981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22307" y="5349146"/>
              <a:ext cx="739851" cy="66990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8667" y="5820964"/>
            <a:ext cx="6116967" cy="5549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56578" y="5232388"/>
            <a:ext cx="4231677" cy="10771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3807" y="6449526"/>
            <a:ext cx="18179220" cy="38842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05816" y="3999602"/>
            <a:ext cx="3959240" cy="193946"/>
            <a:chOff x="6405816" y="3999602"/>
            <a:chExt cx="3959240" cy="1939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6405816" y="3999602"/>
              <a:ext cx="3959240" cy="1939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65164" y="1828919"/>
            <a:ext cx="2254674" cy="1964944"/>
            <a:chOff x="10465164" y="1828919"/>
            <a:chExt cx="2254674" cy="19649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521568" y="2756505"/>
              <a:ext cx="335128" cy="170634"/>
              <a:chOff x="11521568" y="2756505"/>
              <a:chExt cx="335128" cy="17063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521568" y="2756505"/>
                <a:ext cx="335128" cy="17063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465164" y="2484033"/>
              <a:ext cx="594442" cy="554243"/>
              <a:chOff x="10465164" y="2484033"/>
              <a:chExt cx="594442" cy="55424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465164" y="2484033"/>
                <a:ext cx="594442" cy="55424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741543" y="2908619"/>
              <a:ext cx="362773" cy="312964"/>
              <a:chOff x="10741543" y="2908619"/>
              <a:chExt cx="362773" cy="31296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41543" y="2908619"/>
                <a:ext cx="362773" cy="31296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685803" y="3178290"/>
              <a:ext cx="458827" cy="315613"/>
              <a:chOff x="10685803" y="3178290"/>
              <a:chExt cx="458827" cy="31561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5803" y="3178290"/>
                <a:ext cx="458827" cy="31561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066187" y="2877920"/>
              <a:ext cx="284291" cy="523096"/>
              <a:chOff x="11066187" y="2877920"/>
              <a:chExt cx="284291" cy="52309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066187" y="2877920"/>
                <a:ext cx="284291" cy="52309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036272" y="3390932"/>
              <a:ext cx="262092" cy="359936"/>
              <a:chOff x="11036272" y="3390932"/>
              <a:chExt cx="262092" cy="35993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036272" y="3390932"/>
                <a:ext cx="262092" cy="35993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210853" y="3147031"/>
              <a:ext cx="428670" cy="321030"/>
              <a:chOff x="11210853" y="3147031"/>
              <a:chExt cx="428670" cy="32103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210853" y="3147031"/>
                <a:ext cx="428670" cy="3210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208333" y="3336763"/>
              <a:ext cx="465517" cy="400270"/>
              <a:chOff x="11208333" y="3336763"/>
              <a:chExt cx="465517" cy="40027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208333" y="3336763"/>
                <a:ext cx="465517" cy="40027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582520" y="3105173"/>
              <a:ext cx="662157" cy="688689"/>
              <a:chOff x="11582520" y="3105173"/>
              <a:chExt cx="662157" cy="688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582520" y="3105173"/>
                <a:ext cx="662157" cy="68868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791374" y="3052433"/>
              <a:ext cx="610234" cy="555307"/>
              <a:chOff x="11791374" y="3052433"/>
              <a:chExt cx="610234" cy="55530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91374" y="3052433"/>
                <a:ext cx="610234" cy="55530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100387" y="2954849"/>
              <a:ext cx="492769" cy="594509"/>
              <a:chOff x="12100387" y="2954849"/>
              <a:chExt cx="492769" cy="59450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100387" y="2954849"/>
                <a:ext cx="492769" cy="59450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935534" y="2575910"/>
              <a:ext cx="594335" cy="471011"/>
              <a:chOff x="10935534" y="2575910"/>
              <a:chExt cx="594335" cy="47101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935534" y="2575910"/>
                <a:ext cx="594335" cy="47101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437106" y="2892301"/>
              <a:ext cx="369542" cy="279577"/>
              <a:chOff x="11437106" y="2892301"/>
              <a:chExt cx="369542" cy="279577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437106" y="2892301"/>
                <a:ext cx="369542" cy="27957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90857" y="2752447"/>
              <a:ext cx="345097" cy="312819"/>
              <a:chOff x="11790857" y="2752447"/>
              <a:chExt cx="345097" cy="31281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790857" y="2752447"/>
                <a:ext cx="345097" cy="31281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067034" y="2739211"/>
              <a:ext cx="278492" cy="351965"/>
              <a:chOff x="12067034" y="2739211"/>
              <a:chExt cx="278492" cy="35196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067034" y="2739211"/>
                <a:ext cx="278492" cy="35196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147023" y="2398353"/>
              <a:ext cx="239976" cy="353864"/>
              <a:chOff x="12147023" y="2398353"/>
              <a:chExt cx="239976" cy="35386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60000">
                <a:off x="12147023" y="2398353"/>
                <a:ext cx="239976" cy="35386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873734" y="2503052"/>
              <a:ext cx="288150" cy="327563"/>
              <a:chOff x="11873734" y="2503052"/>
              <a:chExt cx="288150" cy="327563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873734" y="2503052"/>
                <a:ext cx="288150" cy="32756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1488893" y="2273680"/>
              <a:ext cx="378802" cy="505522"/>
              <a:chOff x="11488893" y="2273680"/>
              <a:chExt cx="378802" cy="505522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488893" y="2273680"/>
                <a:ext cx="378802" cy="505522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1227124" y="2495262"/>
              <a:ext cx="321537" cy="345049"/>
              <a:chOff x="11227124" y="2495262"/>
              <a:chExt cx="321537" cy="345049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1227124" y="2495262"/>
                <a:ext cx="321537" cy="3450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1107227" y="2095833"/>
              <a:ext cx="445161" cy="583820"/>
              <a:chOff x="11107227" y="2095833"/>
              <a:chExt cx="445161" cy="583820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107227" y="2095833"/>
                <a:ext cx="445161" cy="58382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1672474" y="1929000"/>
              <a:ext cx="340216" cy="514098"/>
              <a:chOff x="11672474" y="1929000"/>
              <a:chExt cx="340216" cy="514098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1672474" y="1929000"/>
                <a:ext cx="340216" cy="514098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2009401" y="1828919"/>
              <a:ext cx="354787" cy="607017"/>
              <a:chOff x="12009401" y="1828919"/>
              <a:chExt cx="354787" cy="607017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009401" y="1828919"/>
                <a:ext cx="354787" cy="60701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1296737" y="3011393"/>
              <a:ext cx="161015" cy="130596"/>
              <a:chOff x="11296737" y="3011393"/>
              <a:chExt cx="161015" cy="130596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1296737" y="3011393"/>
                <a:ext cx="161015" cy="13059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2364110" y="2727517"/>
              <a:ext cx="355728" cy="414093"/>
              <a:chOff x="12364110" y="2727517"/>
              <a:chExt cx="355728" cy="414093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2364110" y="2727517"/>
                <a:ext cx="355728" cy="414093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1609104" y="2256818"/>
              <a:ext cx="526850" cy="438936"/>
              <a:chOff x="11609104" y="2256818"/>
              <a:chExt cx="526850" cy="43893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1609104" y="2256818"/>
                <a:ext cx="526850" cy="438936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1810916" y="1834213"/>
              <a:ext cx="247618" cy="468195"/>
              <a:chOff x="11810916" y="1834213"/>
              <a:chExt cx="247618" cy="46819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1810916" y="1834213"/>
                <a:ext cx="247618" cy="468195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567340" y="2738967"/>
              <a:ext cx="330683" cy="153197"/>
            </a:xfrm>
            <a:prstGeom prst="rect">
              <a:avLst/>
            </a:prstGeom>
          </p:spPr>
        </p:pic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797592" y="3042063"/>
              <a:ext cx="282444" cy="153197"/>
            </a:xfrm>
            <a:prstGeom prst="rect">
              <a:avLst/>
            </a:prstGeom>
          </p:spPr>
        </p:pic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09660" y="3243362"/>
              <a:ext cx="293397" cy="153197"/>
            </a:xfrm>
            <a:prstGeom prst="rect">
              <a:avLst/>
            </a:prstGeom>
          </p:spPr>
        </p:pic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043683" y="3455707"/>
              <a:ext cx="278664" cy="153197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68060" y="3478019"/>
              <a:ext cx="330683" cy="153197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642786" y="3390639"/>
              <a:ext cx="309330" cy="153197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863624" y="3271208"/>
              <a:ext cx="330683" cy="153197"/>
            </a:xfrm>
            <a:prstGeom prst="rect">
              <a:avLst/>
            </a:prstGeom>
          </p:spPr>
        </p:pic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204505" y="3185886"/>
              <a:ext cx="287092" cy="153197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370539" y="2861007"/>
              <a:ext cx="330683" cy="153197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087231" y="2878854"/>
              <a:ext cx="290711" cy="153197"/>
            </a:xfrm>
            <a:prstGeom prst="rect">
              <a:avLst/>
            </a:prstGeom>
          </p:spPr>
        </p:pic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790333" y="2842022"/>
              <a:ext cx="330683" cy="153197"/>
            </a:xfrm>
            <a:prstGeom prst="rect">
              <a:avLst/>
            </a:prstGeom>
          </p:spPr>
        </p:pic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133068" y="2516406"/>
              <a:ext cx="281568" cy="153197"/>
            </a:xfrm>
            <a:prstGeom prst="rect">
              <a:avLst/>
            </a:prstGeom>
          </p:spPr>
        </p:pic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869945" y="2617804"/>
              <a:ext cx="340949" cy="153197"/>
            </a:xfrm>
            <a:prstGeom prst="rect">
              <a:avLst/>
            </a:prstGeom>
          </p:spPr>
        </p:pic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047726" y="2205796"/>
              <a:ext cx="296730" cy="153197"/>
            </a:xfrm>
            <a:prstGeom prst="rect">
              <a:avLst/>
            </a:prstGeom>
          </p:spPr>
        </p:pic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794011" y="2009432"/>
              <a:ext cx="296730" cy="153197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662696" y="2185633"/>
              <a:ext cx="296730" cy="153197"/>
            </a:xfrm>
            <a:prstGeom prst="rect">
              <a:avLst/>
            </a:prstGeom>
          </p:spPr>
        </p:pic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721401" y="2477353"/>
              <a:ext cx="296730" cy="153197"/>
            </a:xfrm>
            <a:prstGeom prst="rect">
              <a:avLst/>
            </a:prstGeom>
          </p:spPr>
        </p:pic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508430" y="2606807"/>
              <a:ext cx="296730" cy="153197"/>
            </a:xfrm>
            <a:prstGeom prst="rect">
              <a:avLst/>
            </a:prstGeom>
          </p:spPr>
        </p:pic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570819" y="2775605"/>
              <a:ext cx="251854" cy="153197"/>
            </a:xfrm>
            <a:prstGeom prst="rect">
              <a:avLst/>
            </a:prstGeom>
          </p:spPr>
        </p:pic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482809" y="2973210"/>
              <a:ext cx="296730" cy="153197"/>
            </a:xfrm>
            <a:prstGeom prst="rect">
              <a:avLst/>
            </a:prstGeom>
          </p:spPr>
        </p:pic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100972" y="2785558"/>
              <a:ext cx="296730" cy="153197"/>
            </a:xfrm>
            <a:prstGeom prst="rect">
              <a:avLst/>
            </a:prstGeom>
          </p:spPr>
        </p:pic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241486" y="2630922"/>
              <a:ext cx="320844" cy="153197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220148" y="2347209"/>
              <a:ext cx="296730" cy="153197"/>
            </a:xfrm>
            <a:prstGeom prst="rect">
              <a:avLst/>
            </a:prstGeom>
          </p:spPr>
        </p:pic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1059527" y="3080334"/>
              <a:ext cx="320844" cy="153197"/>
            </a:xfrm>
            <a:prstGeom prst="rect">
              <a:avLst/>
            </a:prstGeom>
          </p:spPr>
        </p:pic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314810" y="3204932"/>
              <a:ext cx="296730" cy="15319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142656" y="1695238"/>
            <a:ext cx="1001978" cy="781443"/>
            <a:chOff x="11142656" y="1695238"/>
            <a:chExt cx="1001978" cy="781443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142656" y="1695238"/>
              <a:ext cx="1001978" cy="78144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285799" y="2281898"/>
            <a:ext cx="613404" cy="900625"/>
            <a:chOff x="11285799" y="2281898"/>
            <a:chExt cx="613404" cy="900625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285799" y="2281898"/>
              <a:ext cx="613404" cy="90062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97239" y="1869336"/>
            <a:ext cx="1501863" cy="1501863"/>
            <a:chOff x="1297239" y="1869336"/>
            <a:chExt cx="1501863" cy="1501863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97239" y="1869336"/>
              <a:ext cx="1501863" cy="1501863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772932" y="7939734"/>
            <a:ext cx="739851" cy="669906"/>
            <a:chOff x="8772932" y="7939734"/>
            <a:chExt cx="739851" cy="669906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446732" y="7648507"/>
              <a:ext cx="1479702" cy="1339813"/>
            </a:xfrm>
            <a:prstGeom prst="rect">
              <a:avLst/>
            </a:prstGeom>
          </p:spPr>
        </p:pic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772932" y="7939734"/>
              <a:ext cx="739851" cy="669906"/>
            </a:xfrm>
            <a:prstGeom prst="rect">
              <a:avLst/>
            </a:prstGeom>
          </p:spPr>
        </p:pic>
      </p:grpSp>
      <p:pic>
        <p:nvPicPr>
          <p:cNvPr id="152" name="Object 151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6229" y="131950"/>
            <a:ext cx="815647" cy="4249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9678" y="92161"/>
            <a:ext cx="5291364" cy="8930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9272" y="885057"/>
            <a:ext cx="3381681" cy="126081"/>
            <a:chOff x="7599272" y="885057"/>
            <a:chExt cx="3381681" cy="126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9272" y="885057"/>
              <a:ext cx="3381681" cy="126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7712" y="1504762"/>
            <a:ext cx="5481266" cy="7504762"/>
            <a:chOff x="379839" y="1504762"/>
            <a:chExt cx="5481266" cy="75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330979" y="-2217805"/>
              <a:ext cx="10962531" cy="150095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839" y="1504762"/>
              <a:ext cx="5481266" cy="75047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5585" y="9203601"/>
            <a:ext cx="4607872" cy="469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39522" y="1504762"/>
            <a:ext cx="6346193" cy="5122321"/>
            <a:chOff x="11939522" y="1504762"/>
            <a:chExt cx="6346193" cy="51223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28598" y="1504762"/>
              <a:ext cx="5083896" cy="4551176"/>
              <a:chOff x="12728598" y="1504762"/>
              <a:chExt cx="5083896" cy="45511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11405" y="-746071"/>
                <a:ext cx="10167793" cy="910235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28598" y="1504762"/>
                <a:ext cx="5083896" cy="455117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1427" y="6239791"/>
              <a:ext cx="4870758" cy="469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39522" y="6998483"/>
            <a:ext cx="6346193" cy="2592410"/>
            <a:chOff x="11939522" y="6998483"/>
            <a:chExt cx="6346193" cy="25924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81741" y="6998483"/>
              <a:ext cx="5083896" cy="1980153"/>
              <a:chOff x="12681741" y="6998483"/>
              <a:chExt cx="5083896" cy="19801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150563" y="6019177"/>
                <a:ext cx="10167793" cy="3960307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81741" y="6998483"/>
                <a:ext cx="5083896" cy="19801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02700" y="7016732"/>
              <a:ext cx="3662937" cy="1961905"/>
              <a:chOff x="14102700" y="7016732"/>
              <a:chExt cx="3662937" cy="196190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102700" y="7016732"/>
                <a:ext cx="3662937" cy="196190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92240" y="6984373"/>
              <a:ext cx="2101680" cy="193609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01427" y="9203601"/>
              <a:ext cx="5480368" cy="4698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10872" y="2686786"/>
            <a:ext cx="4318728" cy="1271425"/>
            <a:chOff x="15110872" y="2686786"/>
            <a:chExt cx="4318728" cy="12714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520000">
              <a:off x="15110872" y="2686786"/>
              <a:ext cx="4318728" cy="1271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53884" y="7589809"/>
            <a:ext cx="739851" cy="669906"/>
            <a:chOff x="8753884" y="7589809"/>
            <a:chExt cx="739851" cy="6699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427684" y="7298582"/>
              <a:ext cx="1479702" cy="133981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8753884" y="7589809"/>
              <a:ext cx="739851" cy="66990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57144" y="1443811"/>
            <a:ext cx="5207565" cy="180664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42440" y="9282963"/>
            <a:ext cx="7330051" cy="7047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35243" y="8357690"/>
            <a:ext cx="4316210" cy="124378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86668" y="3443811"/>
            <a:ext cx="6881680" cy="180664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604763" y="5413725"/>
            <a:ext cx="5254946" cy="18066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638806" y="4784629"/>
            <a:ext cx="3211691" cy="983123"/>
            <a:chOff x="2638806" y="4784629"/>
            <a:chExt cx="3211691" cy="9831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920000">
              <a:off x="2638806" y="4784629"/>
              <a:ext cx="3211691" cy="98312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122877" y="9529600"/>
            <a:ext cx="410837" cy="53082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153066" y="9838250"/>
            <a:ext cx="261129" cy="190476"/>
            <a:chOff x="17153066" y="9838250"/>
            <a:chExt cx="261129" cy="1904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0800000">
              <a:off x="17153066" y="9838250"/>
              <a:ext cx="261129" cy="190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38095"/>
            <a:ext cx="18539683" cy="6247619"/>
            <a:chOff x="0" y="4038095"/>
            <a:chExt cx="18539683" cy="62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38095"/>
              <a:ext cx="18539683" cy="62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47619" y="4571429"/>
            <a:ext cx="9019017" cy="4947011"/>
            <a:chOff x="8847619" y="4571429"/>
            <a:chExt cx="9019017" cy="4947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7619" y="4571429"/>
              <a:ext cx="9019017" cy="4947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714" y="4571429"/>
            <a:ext cx="8038216" cy="4947011"/>
            <a:chOff x="552714" y="4571429"/>
            <a:chExt cx="8038216" cy="49470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39486" y="2124831"/>
              <a:ext cx="16076432" cy="989402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714" y="4571429"/>
              <a:ext cx="8038216" cy="49470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6229" y="131950"/>
            <a:ext cx="815647" cy="4249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9678" y="25494"/>
            <a:ext cx="6247402" cy="8835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71429" y="885057"/>
            <a:ext cx="5961905" cy="126081"/>
            <a:chOff x="6371429" y="885057"/>
            <a:chExt cx="5961905" cy="1260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71429" y="885057"/>
              <a:ext cx="5961905" cy="1260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8095" y="5277805"/>
            <a:ext cx="539276" cy="539276"/>
            <a:chOff x="9238095" y="5277805"/>
            <a:chExt cx="539276" cy="5392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5277805"/>
              <a:ext cx="539276" cy="539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95238" y="7885714"/>
            <a:ext cx="539276" cy="539276"/>
            <a:chOff x="9295238" y="7885714"/>
            <a:chExt cx="539276" cy="5392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95238" y="7885714"/>
              <a:ext cx="539276" cy="5392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38095" y="6664789"/>
            <a:ext cx="539276" cy="499002"/>
            <a:chOff x="9238095" y="6664789"/>
            <a:chExt cx="539276" cy="4990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38095" y="6664789"/>
              <a:ext cx="539276" cy="49900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84258" y="5223634"/>
            <a:ext cx="6941747" cy="7601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22354" y="6607648"/>
            <a:ext cx="6128070" cy="6892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84287" y="7828573"/>
            <a:ext cx="7764004" cy="12916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99067" y="9510562"/>
            <a:ext cx="410837" cy="5308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229257" y="9819202"/>
            <a:ext cx="261129" cy="190476"/>
            <a:chOff x="17229257" y="9819202"/>
            <a:chExt cx="261129" cy="19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229257" y="9819202"/>
              <a:ext cx="261129" cy="1904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12799" y="1074127"/>
            <a:ext cx="9270109" cy="13088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92048" y="1315315"/>
            <a:ext cx="2058376" cy="1697094"/>
            <a:chOff x="14092048" y="1583837"/>
            <a:chExt cx="1780952" cy="14285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92048" y="1583837"/>
              <a:ext cx="1779049" cy="1425463"/>
              <a:chOff x="14092048" y="1583837"/>
              <a:chExt cx="1779049" cy="142546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092048" y="1583837"/>
                <a:ext cx="1779049" cy="142546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57943" y="1930097"/>
              <a:ext cx="1551143" cy="56596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9380" y="3099451"/>
            <a:ext cx="17171715" cy="97624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12420" y="9667906"/>
            <a:ext cx="6237044" cy="4698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847619" y="2491022"/>
            <a:ext cx="679581" cy="615334"/>
            <a:chOff x="8902765" y="2477533"/>
            <a:chExt cx="679581" cy="6153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8603138" y="2210030"/>
              <a:ext cx="1359162" cy="123066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8902765" y="2477533"/>
              <a:ext cx="679581" cy="615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타원 59">
            <a:extLst>
              <a:ext uri="{FF2B5EF4-FFF2-40B4-BE49-F238E27FC236}">
                <a16:creationId xmlns:a16="http://schemas.microsoft.com/office/drawing/2014/main" id="{D4827653-8231-F3C4-7E5C-327F1B545EF3}"/>
              </a:ext>
            </a:extLst>
          </p:cNvPr>
          <p:cNvSpPr/>
          <p:nvPr/>
        </p:nvSpPr>
        <p:spPr>
          <a:xfrm>
            <a:off x="13844762" y="8801853"/>
            <a:ext cx="1182950" cy="1178595"/>
          </a:xfrm>
          <a:prstGeom prst="ellipse">
            <a:avLst/>
          </a:prstGeom>
          <a:noFill/>
          <a:ln w="762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243767"/>
            <a:endParaRPr lang="ko-KR" alt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4BEFAD3-39EA-D84B-400D-C8F31DCE7452}"/>
              </a:ext>
            </a:extLst>
          </p:cNvPr>
          <p:cNvSpPr/>
          <p:nvPr/>
        </p:nvSpPr>
        <p:spPr>
          <a:xfrm>
            <a:off x="14294327" y="865938"/>
            <a:ext cx="2390655" cy="2335200"/>
          </a:xfrm>
          <a:prstGeom prst="ellipse">
            <a:avLst/>
          </a:prstGeom>
          <a:noFill/>
          <a:ln w="762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243767"/>
            <a:endParaRPr lang="ko-KR" alt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4216" y="3460589"/>
            <a:ext cx="1231860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defTabSz="1243767"/>
            <a:r>
              <a:rPr lang="en-US" sz="6000" dirty="0">
                <a:solidFill>
                  <a:srgbClr val="568A35"/>
                </a:solidFill>
                <a:latin typeface="나눔스퀘어 Bold" panose="020B0600000101010101" pitchFamily="50" charset="-127"/>
                <a:cs typeface="NanumGothicExtraBold" pitchFamily="34" charset="0"/>
              </a:rPr>
              <a:t>1</a:t>
            </a:r>
            <a:endParaRPr lang="en-US" dirty="0">
              <a:solidFill>
                <a:prstClr val="black"/>
              </a:solidFill>
              <a:latin typeface="나눔스퀘어 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3306" y="994817"/>
            <a:ext cx="10535688" cy="1661994"/>
          </a:xfrm>
          <a:prstGeom prst="rect">
            <a:avLst/>
          </a:prstGeom>
          <a:noFill/>
        </p:spPr>
        <p:txBody>
          <a:bodyPr wrap="square" lIns="137160" tIns="68580" rIns="137160" bIns="68580" rtlCol="0" anchor="ctr">
            <a:spAutoFit/>
          </a:bodyPr>
          <a:lstStyle/>
          <a:p>
            <a:pPr defTabSz="1243767"/>
            <a:r>
              <a:rPr lang="en-US" sz="9900" dirty="0">
                <a:solidFill>
                  <a:schemeClr val="accent3">
                    <a:lumMod val="50000"/>
                  </a:schemeClr>
                </a:solidFill>
                <a:latin typeface="나눔스퀘어 Bold" panose="020B0600000101010101" pitchFamily="50" charset="-127"/>
                <a:cs typeface="THELuxGoB" pitchFamily="34" charset="0"/>
              </a:rPr>
              <a:t>Index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나눔스퀘어 Bold" panose="020B06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47945" y="6262865"/>
            <a:ext cx="1231860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defTabSz="1243767"/>
            <a:r>
              <a:rPr lang="en-US" sz="6000" dirty="0">
                <a:solidFill>
                  <a:srgbClr val="568A35"/>
                </a:solidFill>
                <a:latin typeface="나눔스퀘어 Bold" panose="020B0600000101010101" pitchFamily="50" charset="-127"/>
                <a:cs typeface="NanumGothicExtraBold" pitchFamily="34" charset="0"/>
              </a:rPr>
              <a:t>4</a:t>
            </a:r>
            <a:endParaRPr lang="en-US" dirty="0">
              <a:solidFill>
                <a:prstClr val="black"/>
              </a:solidFill>
              <a:latin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CC2264-DB19-7034-FADC-C1E3F78BE179}"/>
              </a:ext>
            </a:extLst>
          </p:cNvPr>
          <p:cNvGrpSpPr/>
          <p:nvPr/>
        </p:nvGrpSpPr>
        <p:grpSpPr>
          <a:xfrm>
            <a:off x="2170145" y="3660580"/>
            <a:ext cx="3580674" cy="717304"/>
            <a:chOff x="1059950" y="4246786"/>
            <a:chExt cx="2632458" cy="527351"/>
          </a:xfrm>
        </p:grpSpPr>
        <p:sp>
          <p:nvSpPr>
            <p:cNvPr id="13" name="Object 13"/>
            <p:cNvSpPr txBox="1"/>
            <p:nvPr/>
          </p:nvSpPr>
          <p:spPr>
            <a:xfrm>
              <a:off x="1059950" y="4246786"/>
              <a:ext cx="2632458" cy="4751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243767"/>
              <a:r>
                <a:rPr lang="en-US" sz="3600" dirty="0">
                  <a:solidFill>
                    <a:srgbClr val="2A2A2A"/>
                  </a:solidFill>
                  <a:latin typeface="나눔스퀘어 ExtraBold" pitchFamily="50" charset="-127"/>
                  <a:ea typeface="나눔스퀘어 ExtraBold" pitchFamily="50" charset="-127"/>
                  <a:cs typeface="NanumGothicExtraBold" pitchFamily="34" charset="0"/>
                </a:rPr>
                <a:t>주제 선정 및 배경</a:t>
              </a:r>
              <a:endParaRPr lang="en-US" sz="3600" dirty="0">
                <a:solidFill>
                  <a:prstClr val="black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C22EF6E-0895-3A6E-E5A6-9A43EBDD0B09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63" y="4772025"/>
              <a:ext cx="2534145" cy="2112"/>
            </a:xfrm>
            <a:prstGeom prst="line">
              <a:avLst/>
            </a:prstGeom>
            <a:ln w="5715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D4EFA7C-C451-FA56-9CF7-2750C5C46A3D}"/>
              </a:ext>
            </a:extLst>
          </p:cNvPr>
          <p:cNvGrpSpPr/>
          <p:nvPr/>
        </p:nvGrpSpPr>
        <p:grpSpPr>
          <a:xfrm>
            <a:off x="4705980" y="6115950"/>
            <a:ext cx="4133220" cy="1200328"/>
            <a:chOff x="1059950" y="4043141"/>
            <a:chExt cx="2632458" cy="882464"/>
          </a:xfrm>
        </p:grpSpPr>
        <p:sp>
          <p:nvSpPr>
            <p:cNvPr id="55" name="Object 13">
              <a:extLst>
                <a:ext uri="{FF2B5EF4-FFF2-40B4-BE49-F238E27FC236}">
                  <a16:creationId xmlns:a16="http://schemas.microsoft.com/office/drawing/2014/main" id="{95831403-5269-AF07-2300-56BEA55BDAD9}"/>
                </a:ext>
              </a:extLst>
            </p:cNvPr>
            <p:cNvSpPr txBox="1"/>
            <p:nvPr/>
          </p:nvSpPr>
          <p:spPr>
            <a:xfrm>
              <a:off x="1059950" y="4043141"/>
              <a:ext cx="2632458" cy="8824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243767"/>
              <a:r>
                <a:rPr lang="ko-KR" altLang="en-US" sz="3600" dirty="0">
                  <a:solidFill>
                    <a:srgbClr val="2A2A2A"/>
                  </a:solidFill>
                  <a:latin typeface="나눔스퀘어 ExtraBold" pitchFamily="50" charset="-127"/>
                  <a:ea typeface="나눔스퀘어 ExtraBold" pitchFamily="50" charset="-127"/>
                  <a:cs typeface="NanumGothicExtraBold" pitchFamily="34" charset="0"/>
                </a:rPr>
                <a:t>서비스 제안 및 구현</a:t>
              </a:r>
              <a:endParaRPr lang="en-US" sz="3600" dirty="0">
                <a:solidFill>
                  <a:prstClr val="black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1705CE5-01A0-3A88-6E01-E3870283C4F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63" y="4772025"/>
              <a:ext cx="2373258" cy="0"/>
            </a:xfrm>
            <a:prstGeom prst="line">
              <a:avLst/>
            </a:prstGeom>
            <a:ln w="5715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B20B68C3-2C5B-2169-9A07-51D8F22ADB5A}"/>
              </a:ext>
            </a:extLst>
          </p:cNvPr>
          <p:cNvSpPr/>
          <p:nvPr/>
        </p:nvSpPr>
        <p:spPr>
          <a:xfrm>
            <a:off x="13046163" y="1843313"/>
            <a:ext cx="1597197" cy="1660776"/>
          </a:xfrm>
          <a:prstGeom prst="ellipse">
            <a:avLst/>
          </a:prstGeom>
          <a:solidFill>
            <a:srgbClr val="D9E7C3"/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243767"/>
            <a:endParaRPr lang="ko-KR" alt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FFAA3EA-C234-CF1F-38FB-AB04BE24ADBE}"/>
              </a:ext>
            </a:extLst>
          </p:cNvPr>
          <p:cNvSpPr/>
          <p:nvPr/>
        </p:nvSpPr>
        <p:spPr>
          <a:xfrm>
            <a:off x="1503307" y="7221803"/>
            <a:ext cx="1662392" cy="157584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243767"/>
            <a:endParaRPr lang="ko-KR" alt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C112DF9-7680-2112-3FD8-276E9060BBBA}"/>
              </a:ext>
            </a:extLst>
          </p:cNvPr>
          <p:cNvSpPr/>
          <p:nvPr/>
        </p:nvSpPr>
        <p:spPr>
          <a:xfrm>
            <a:off x="14604266" y="8670384"/>
            <a:ext cx="754493" cy="796593"/>
          </a:xfrm>
          <a:prstGeom prst="ellipse">
            <a:avLst/>
          </a:prstGeom>
          <a:solidFill>
            <a:srgbClr val="D9E7C3"/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 defTabSz="1243767"/>
            <a:endParaRPr lang="ko-KR" alt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CE51CD0-62D7-C38D-2E41-7374B68F8F2F}"/>
              </a:ext>
            </a:extLst>
          </p:cNvPr>
          <p:cNvCxnSpPr>
            <a:cxnSpLocks/>
          </p:cNvCxnSpPr>
          <p:nvPr/>
        </p:nvCxnSpPr>
        <p:spPr>
          <a:xfrm flipV="1">
            <a:off x="1503307" y="2656811"/>
            <a:ext cx="3505460" cy="15663"/>
          </a:xfrm>
          <a:prstGeom prst="line">
            <a:avLst/>
          </a:prstGeom>
          <a:ln w="57150">
            <a:solidFill>
              <a:srgbClr val="6195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170145" y="4471613"/>
            <a:ext cx="3403458" cy="75405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계획 수립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839704" y="7274909"/>
            <a:ext cx="374688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제안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시스템 구성도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활용 방안</a:t>
            </a:r>
          </a:p>
        </p:txBody>
      </p:sp>
      <p:sp>
        <p:nvSpPr>
          <p:cNvPr id="99" name="Object 14"/>
          <p:cNvSpPr txBox="1"/>
          <p:nvPr/>
        </p:nvSpPr>
        <p:spPr>
          <a:xfrm>
            <a:off x="6400800" y="3477039"/>
            <a:ext cx="1231860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defTabSz="1243767"/>
            <a:r>
              <a:rPr lang="en-US" sz="6000" dirty="0">
                <a:solidFill>
                  <a:srgbClr val="568A35"/>
                </a:solidFill>
                <a:latin typeface="나눔스퀘어 Bold" panose="020B0600000101010101" pitchFamily="50" charset="-127"/>
                <a:cs typeface="NanumGothicExtraBold" pitchFamily="34" charset="0"/>
              </a:rPr>
              <a:t>2</a:t>
            </a:r>
            <a:endParaRPr lang="en-US" dirty="0">
              <a:solidFill>
                <a:prstClr val="black"/>
              </a:solidFill>
              <a:latin typeface="나눔스퀘어 Bold" panose="020B0600000101010101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63266056-94C0-A99A-D091-5F5E1E01A1B3}"/>
              </a:ext>
            </a:extLst>
          </p:cNvPr>
          <p:cNvGrpSpPr/>
          <p:nvPr/>
        </p:nvGrpSpPr>
        <p:grpSpPr>
          <a:xfrm>
            <a:off x="7162058" y="3365412"/>
            <a:ext cx="4418692" cy="1200328"/>
            <a:chOff x="1059950" y="4043141"/>
            <a:chExt cx="2933157" cy="882464"/>
          </a:xfrm>
        </p:grpSpPr>
        <p:sp>
          <p:nvSpPr>
            <p:cNvPr id="101" name="Object 13">
              <a:extLst>
                <a:ext uri="{FF2B5EF4-FFF2-40B4-BE49-F238E27FC236}">
                  <a16:creationId xmlns:a16="http://schemas.microsoft.com/office/drawing/2014/main" id="{BC09D1B2-2096-1F65-56CA-FC047B1A55B0}"/>
                </a:ext>
              </a:extLst>
            </p:cNvPr>
            <p:cNvSpPr txBox="1"/>
            <p:nvPr/>
          </p:nvSpPr>
          <p:spPr>
            <a:xfrm>
              <a:off x="1059950" y="4043141"/>
              <a:ext cx="2933157" cy="8824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243767"/>
              <a:r>
                <a:rPr lang="ko-KR" altLang="en-US" sz="3600" dirty="0">
                  <a:solidFill>
                    <a:srgbClr val="2A2A2A"/>
                  </a:solidFill>
                  <a:latin typeface="나눔스퀘어 ExtraBold" pitchFamily="50" charset="-127"/>
                  <a:ea typeface="나눔스퀘어 ExtraBold" pitchFamily="50" charset="-127"/>
                  <a:cs typeface="NanumGothicExtraBold" pitchFamily="34" charset="0"/>
                </a:rPr>
                <a:t>데이터 수집 및 </a:t>
              </a:r>
              <a:r>
                <a:rPr lang="ko-KR" altLang="en-US" sz="3600" dirty="0" err="1">
                  <a:solidFill>
                    <a:srgbClr val="2A2A2A"/>
                  </a:solidFill>
                  <a:latin typeface="나눔스퀘어 ExtraBold" pitchFamily="50" charset="-127"/>
                  <a:ea typeface="나눔스퀘어 ExtraBold" pitchFamily="50" charset="-127"/>
                  <a:cs typeface="NanumGothicExtraBold" pitchFamily="34" charset="0"/>
                </a:rPr>
                <a:t>전처리</a:t>
              </a:r>
              <a:endParaRPr lang="en-US" sz="3600" dirty="0">
                <a:solidFill>
                  <a:prstClr val="black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D70F4DF6-F49E-3AB7-0E59-DA751CBC39B4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63" y="4772025"/>
              <a:ext cx="2834844" cy="0"/>
            </a:xfrm>
            <a:prstGeom prst="line">
              <a:avLst/>
            </a:prstGeom>
            <a:ln w="5715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7311866" y="4488440"/>
            <a:ext cx="34034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기획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</a:p>
        </p:txBody>
      </p:sp>
      <p:sp>
        <p:nvSpPr>
          <p:cNvPr id="104" name="Object 22"/>
          <p:cNvSpPr txBox="1"/>
          <p:nvPr/>
        </p:nvSpPr>
        <p:spPr>
          <a:xfrm>
            <a:off x="12663062" y="3477587"/>
            <a:ext cx="1231860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defTabSz="1243767"/>
            <a:r>
              <a:rPr lang="en-US" sz="6000" dirty="0">
                <a:solidFill>
                  <a:srgbClr val="568A35"/>
                </a:solidFill>
                <a:latin typeface="나눔스퀘어 Bold" panose="020B0600000101010101" pitchFamily="50" charset="-127"/>
                <a:cs typeface="NanumGothicExtraBold" pitchFamily="34" charset="0"/>
              </a:rPr>
              <a:t>3</a:t>
            </a:r>
            <a:endParaRPr lang="en-US" dirty="0">
              <a:solidFill>
                <a:prstClr val="black"/>
              </a:solidFill>
              <a:latin typeface="나눔스퀘어 Bold" panose="020B0600000101010101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9A1C47B-2829-BD0B-866B-092CF3E4D912}"/>
              </a:ext>
            </a:extLst>
          </p:cNvPr>
          <p:cNvGrpSpPr/>
          <p:nvPr/>
        </p:nvGrpSpPr>
        <p:grpSpPr>
          <a:xfrm>
            <a:off x="13237537" y="3666323"/>
            <a:ext cx="4151444" cy="714433"/>
            <a:chOff x="1059949" y="4246785"/>
            <a:chExt cx="3052079" cy="525240"/>
          </a:xfrm>
        </p:grpSpPr>
        <p:sp>
          <p:nvSpPr>
            <p:cNvPr id="106" name="Object 13">
              <a:extLst>
                <a:ext uri="{FF2B5EF4-FFF2-40B4-BE49-F238E27FC236}">
                  <a16:creationId xmlns:a16="http://schemas.microsoft.com/office/drawing/2014/main" id="{9C8FAA6A-B855-3B6D-37F2-606E9723263F}"/>
                </a:ext>
              </a:extLst>
            </p:cNvPr>
            <p:cNvSpPr txBox="1"/>
            <p:nvPr/>
          </p:nvSpPr>
          <p:spPr>
            <a:xfrm>
              <a:off x="1059949" y="4246785"/>
              <a:ext cx="3052079" cy="4751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243767"/>
              <a:r>
                <a:rPr lang="ko-KR" altLang="en-US" sz="3600" dirty="0">
                  <a:solidFill>
                    <a:srgbClr val="2A2A2A"/>
                  </a:solidFill>
                  <a:latin typeface="나눔스퀘어 ExtraBold" pitchFamily="50" charset="-127"/>
                  <a:ea typeface="나눔스퀘어 ExtraBold" pitchFamily="50" charset="-127"/>
                </a:rPr>
                <a:t>데이터 분석</a:t>
              </a:r>
              <a:endParaRPr lang="en-US" sz="3600" dirty="0">
                <a:solidFill>
                  <a:prstClr val="black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5779A1D-0ED1-3922-7202-FC09AFB0E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8263" y="4767799"/>
              <a:ext cx="1709993" cy="4226"/>
            </a:xfrm>
            <a:prstGeom prst="line">
              <a:avLst/>
            </a:prstGeom>
            <a:ln w="5715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13326942" y="4539416"/>
            <a:ext cx="3403458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구현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적용 결과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랭킹화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9" name="Object 39"/>
          <p:cNvSpPr txBox="1"/>
          <p:nvPr/>
        </p:nvSpPr>
        <p:spPr>
          <a:xfrm>
            <a:off x="10134600" y="6284774"/>
            <a:ext cx="1231860" cy="106182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defTabSz="1243767"/>
            <a:r>
              <a:rPr lang="en-US" sz="6000" dirty="0">
                <a:solidFill>
                  <a:srgbClr val="568A35"/>
                </a:solidFill>
                <a:latin typeface="나눔스퀘어 Bold" panose="020B0600000101010101" pitchFamily="50" charset="-127"/>
                <a:cs typeface="NanumGothicExtraBold" pitchFamily="34" charset="0"/>
              </a:rPr>
              <a:t>5</a:t>
            </a:r>
            <a:endParaRPr lang="en-US" dirty="0">
              <a:solidFill>
                <a:prstClr val="black"/>
              </a:solidFill>
              <a:latin typeface="나눔스퀘어 Bold" panose="020B0600000101010101" pitchFamily="50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7DB0C2-1D89-4B4A-EB24-DA5D36DC2682}"/>
              </a:ext>
            </a:extLst>
          </p:cNvPr>
          <p:cNvGrpSpPr/>
          <p:nvPr/>
        </p:nvGrpSpPr>
        <p:grpSpPr>
          <a:xfrm>
            <a:off x="10756117" y="6455857"/>
            <a:ext cx="3580674" cy="714431"/>
            <a:chOff x="1059950" y="4246786"/>
            <a:chExt cx="2632458" cy="525239"/>
          </a:xfrm>
        </p:grpSpPr>
        <p:sp>
          <p:nvSpPr>
            <p:cNvPr id="111" name="Object 13">
              <a:extLst>
                <a:ext uri="{FF2B5EF4-FFF2-40B4-BE49-F238E27FC236}">
                  <a16:creationId xmlns:a16="http://schemas.microsoft.com/office/drawing/2014/main" id="{91CEA926-3EA1-8C1D-BFF9-7BDA0766C3BF}"/>
                </a:ext>
              </a:extLst>
            </p:cNvPr>
            <p:cNvSpPr txBox="1"/>
            <p:nvPr/>
          </p:nvSpPr>
          <p:spPr>
            <a:xfrm>
              <a:off x="1059950" y="4246786"/>
              <a:ext cx="2632458" cy="4751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243767"/>
              <a:r>
                <a:rPr lang="ko-KR" altLang="en-US" sz="3600" dirty="0">
                  <a:solidFill>
                    <a:srgbClr val="2A2A2A"/>
                  </a:solidFill>
                  <a:latin typeface="나눔스퀘어 ExtraBold" pitchFamily="50" charset="-127"/>
                  <a:ea typeface="나눔스퀘어 ExtraBold" pitchFamily="50" charset="-127"/>
                </a:rPr>
                <a:t>결론 및 기대효과</a:t>
              </a:r>
              <a:endParaRPr lang="en-US" sz="3600" dirty="0">
                <a:solidFill>
                  <a:prstClr val="black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334C388-0A60-9F42-2DFB-B6BDB661BC44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63" y="4772025"/>
              <a:ext cx="2407451" cy="0"/>
            </a:xfrm>
            <a:prstGeom prst="line">
              <a:avLst/>
            </a:prstGeom>
            <a:ln w="5715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/>
          <p:cNvSpPr txBox="1"/>
          <p:nvPr/>
        </p:nvSpPr>
        <p:spPr>
          <a:xfrm>
            <a:off x="10889842" y="7346603"/>
            <a:ext cx="3403458" cy="75405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28625" indent="-428625">
              <a:buFont typeface="Arial" pitchFamily="34" charset="0"/>
              <a:buChar char="•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73149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83293" y="1428691"/>
            <a:ext cx="14171429" cy="7790476"/>
            <a:chOff x="2266667" y="1619048"/>
            <a:chExt cx="14171429" cy="77904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66667" y="1619048"/>
              <a:ext cx="14166505" cy="7787434"/>
              <a:chOff x="2266667" y="1619048"/>
              <a:chExt cx="14166505" cy="778743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66667" y="1619048"/>
                <a:ext cx="14166505" cy="7787434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82451" y="1932207"/>
              <a:ext cx="9749206" cy="7032478"/>
              <a:chOff x="3882451" y="1932207"/>
              <a:chExt cx="9749206" cy="703247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82451" y="1932207"/>
                <a:ext cx="9749206" cy="7032478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678" y="25494"/>
            <a:ext cx="6972154" cy="924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61905" y="885057"/>
            <a:ext cx="6171429" cy="126081"/>
            <a:chOff x="6161905" y="885057"/>
            <a:chExt cx="6171429" cy="1260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1905" y="885057"/>
              <a:ext cx="6171429" cy="1260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12" y="952500"/>
            <a:ext cx="4066667" cy="2647619"/>
            <a:chOff x="714286" y="1142857"/>
            <a:chExt cx="4066667" cy="26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286" y="1142857"/>
              <a:ext cx="4066667" cy="26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600" y="2075578"/>
            <a:ext cx="3960050" cy="12228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85169" y="1057152"/>
            <a:ext cx="1021371" cy="909268"/>
            <a:chOff x="2168543" y="1247509"/>
            <a:chExt cx="1021371" cy="9092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8543" y="1247509"/>
              <a:ext cx="1021371" cy="9092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87664" y="1604872"/>
            <a:ext cx="4257533" cy="1078552"/>
            <a:chOff x="11971038" y="1795229"/>
            <a:chExt cx="4257533" cy="10785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1038" y="1795229"/>
              <a:ext cx="4257533" cy="10785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49959" y="1687005"/>
            <a:ext cx="3465374" cy="914286"/>
            <a:chOff x="12333333" y="1877362"/>
            <a:chExt cx="3465374" cy="9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33333" y="1960457"/>
              <a:ext cx="337412" cy="337412"/>
              <a:chOff x="12333333" y="1960457"/>
              <a:chExt cx="337412" cy="33741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66463" y="1793587"/>
                <a:ext cx="674823" cy="674823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33333" y="1960457"/>
                <a:ext cx="337412" cy="3374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333333" y="2387569"/>
              <a:ext cx="337412" cy="337412"/>
              <a:chOff x="12333333" y="2387569"/>
              <a:chExt cx="337412" cy="33741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66463" y="2220699"/>
                <a:ext cx="674823" cy="67482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33333" y="2387569"/>
                <a:ext cx="337412" cy="33741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25746" y="1745302"/>
              <a:ext cx="2737822" cy="93577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68606" y="2202445"/>
              <a:ext cx="3217898" cy="93577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8209" y="9296692"/>
            <a:ext cx="15738013" cy="8412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035378" y="7122945"/>
            <a:ext cx="1501419" cy="2096222"/>
            <a:chOff x="13118752" y="7313302"/>
            <a:chExt cx="1501419" cy="20962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18752" y="7313302"/>
              <a:ext cx="1501419" cy="20962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52435" y="3928397"/>
            <a:ext cx="3986955" cy="3194548"/>
            <a:chOff x="13735809" y="4118754"/>
            <a:chExt cx="3986955" cy="31945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35809" y="4118754"/>
              <a:ext cx="3986955" cy="31945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53300" y="4721302"/>
            <a:ext cx="2914047" cy="148354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86229" y="131950"/>
            <a:ext cx="815647" cy="42490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0600" y="131950"/>
            <a:ext cx="1689741" cy="48229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848" y="7348516"/>
            <a:ext cx="2224100" cy="1362992"/>
            <a:chOff x="130848" y="7348516"/>
            <a:chExt cx="2224100" cy="1362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48" y="7348516"/>
              <a:ext cx="2224100" cy="13629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95448" y="9474181"/>
            <a:ext cx="410837" cy="5308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25633" y="9782788"/>
            <a:ext cx="261129" cy="190476"/>
            <a:chOff x="17525633" y="9782788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525633" y="9782788"/>
              <a:ext cx="261129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00" y="131950"/>
            <a:ext cx="2458960" cy="4822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1772" y="144648"/>
            <a:ext cx="1315323" cy="482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472" y="1620772"/>
            <a:ext cx="15999410" cy="11276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33126" y="279557"/>
            <a:ext cx="6468136" cy="922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96825" y="1063182"/>
            <a:ext cx="2760088" cy="158839"/>
            <a:chOff x="7796825" y="1063182"/>
            <a:chExt cx="2760088" cy="1588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6825" y="1063182"/>
              <a:ext cx="2760088" cy="158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90706" y="7815091"/>
            <a:ext cx="534684" cy="510721"/>
            <a:chOff x="12790706" y="7815091"/>
            <a:chExt cx="534684" cy="5107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90706" y="7815091"/>
              <a:ext cx="534684" cy="5107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03441" y="7815091"/>
            <a:ext cx="534684" cy="510721"/>
            <a:chOff x="4503441" y="7815091"/>
            <a:chExt cx="534684" cy="510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03441" y="7815091"/>
              <a:ext cx="534684" cy="5107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51901" y="7913525"/>
            <a:ext cx="7942049" cy="19566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7909" y="3294879"/>
            <a:ext cx="5404849" cy="4053637"/>
            <a:chOff x="497909" y="3294879"/>
            <a:chExt cx="5404849" cy="40536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909" y="3294879"/>
              <a:ext cx="5404849" cy="40536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60865" y="3294879"/>
            <a:ext cx="5404849" cy="4053637"/>
            <a:chOff x="12260865" y="3294879"/>
            <a:chExt cx="5404849" cy="40536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60865" y="3294879"/>
              <a:ext cx="5404849" cy="40536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40432" y="3294879"/>
            <a:ext cx="5404849" cy="4053637"/>
            <a:chOff x="6440432" y="3294879"/>
            <a:chExt cx="5404849" cy="40536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40432" y="3294879"/>
              <a:ext cx="5404849" cy="40536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316" y="4487878"/>
            <a:ext cx="3675307" cy="8907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41459" y="4516135"/>
            <a:ext cx="4180488" cy="92254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28803" y="4506609"/>
            <a:ext cx="4162574" cy="89071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78484" y="5707962"/>
            <a:ext cx="4677528" cy="7047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21011" y="5707963"/>
            <a:ext cx="4082005" cy="7047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16382" y="5707963"/>
            <a:ext cx="4508328" cy="7047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2898" y="2409986"/>
            <a:ext cx="15429533" cy="328079"/>
            <a:chOff x="1242898" y="2409986"/>
            <a:chExt cx="15429533" cy="32807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2898" y="2409986"/>
              <a:ext cx="15429533" cy="3280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192511" y="1090450"/>
            <a:ext cx="1657975" cy="1258463"/>
            <a:chOff x="16192511" y="1090450"/>
            <a:chExt cx="1657975" cy="12584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3600000">
              <a:off x="16192511" y="1090450"/>
              <a:ext cx="1657975" cy="12584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20453" y="7607344"/>
            <a:ext cx="2486162" cy="2470624"/>
            <a:chOff x="13920453" y="7607344"/>
            <a:chExt cx="2486162" cy="247062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20453" y="7607344"/>
              <a:ext cx="2486162" cy="24706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898" y="4639808"/>
            <a:ext cx="529077" cy="503049"/>
            <a:chOff x="1242898" y="4639808"/>
            <a:chExt cx="529077" cy="50304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2898" y="4639808"/>
              <a:ext cx="529077" cy="5030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84314" y="4639808"/>
            <a:ext cx="529077" cy="503049"/>
            <a:chOff x="6884314" y="4639808"/>
            <a:chExt cx="529077" cy="50304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4314" y="4639808"/>
              <a:ext cx="529077" cy="5030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90706" y="4639808"/>
            <a:ext cx="529077" cy="503049"/>
            <a:chOff x="12790706" y="4639808"/>
            <a:chExt cx="529077" cy="5030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90706" y="4639808"/>
              <a:ext cx="529077" cy="5030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47740" y="7551127"/>
            <a:ext cx="1980129" cy="2283291"/>
            <a:chOff x="2247740" y="7551127"/>
            <a:chExt cx="1980129" cy="228329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47740" y="7551127"/>
              <a:ext cx="1980129" cy="2283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43324"/>
            <a:ext cx="18539683" cy="8642390"/>
            <a:chOff x="0" y="1643324"/>
            <a:chExt cx="18539683" cy="8642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43324"/>
              <a:ext cx="18539683" cy="86423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00" y="131950"/>
            <a:ext cx="2458960" cy="4822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1772" y="144648"/>
            <a:ext cx="1536190" cy="4822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09314" y="355746"/>
            <a:ext cx="10067085" cy="866275"/>
            <a:chOff x="4109314" y="355746"/>
            <a:chExt cx="10067085" cy="8662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3126" y="279557"/>
              <a:ext cx="7403136" cy="92254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64261" y="1063182"/>
              <a:ext cx="4916192" cy="158839"/>
              <a:chOff x="6664261" y="1063182"/>
              <a:chExt cx="4916192" cy="15883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64261" y="1063182"/>
                <a:ext cx="4916192" cy="158839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40954" y="2150221"/>
            <a:ext cx="6848278" cy="841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92219" y="8260643"/>
            <a:ext cx="724703" cy="1470167"/>
            <a:chOff x="9692219" y="8260643"/>
            <a:chExt cx="724703" cy="14701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620000">
              <a:off x="9357460" y="7553152"/>
              <a:ext cx="1449407" cy="294033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620000">
              <a:off x="9692219" y="8260643"/>
              <a:ext cx="724703" cy="14701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8184" y="1813008"/>
            <a:ext cx="8677577" cy="8303023"/>
            <a:chOff x="328184" y="1813008"/>
            <a:chExt cx="8677577" cy="83030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480" y="6069036"/>
              <a:ext cx="5629241" cy="50143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441414" y="5133032"/>
              <a:ext cx="2019347" cy="790889"/>
              <a:chOff x="3441414" y="5133032"/>
              <a:chExt cx="2019347" cy="7908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41414" y="5133032"/>
                <a:ext cx="2019347" cy="79088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51257" y="6839075"/>
              <a:ext cx="2152442" cy="1143735"/>
              <a:chOff x="1551257" y="6839075"/>
              <a:chExt cx="2152442" cy="114373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51257" y="6839075"/>
                <a:ext cx="2152442" cy="114373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998431" y="2367803"/>
              <a:ext cx="3118371" cy="359426"/>
              <a:chOff x="1998431" y="2367803"/>
              <a:chExt cx="3118371" cy="35942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98431" y="2367803"/>
                <a:ext cx="3118371" cy="3594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3109687" y="6216487"/>
              <a:ext cx="7235178" cy="359426"/>
              <a:chOff x="-3109687" y="6216487"/>
              <a:chExt cx="7235178" cy="35942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-3109687" y="6216487"/>
                <a:ext cx="7235178" cy="3594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87620" y="1813008"/>
              <a:ext cx="1389027" cy="1388988"/>
              <a:chOff x="687620" y="1813008"/>
              <a:chExt cx="1389027" cy="138898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7620" y="1813008"/>
                <a:ext cx="1389027" cy="13889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71669" y="9754126"/>
              <a:ext cx="8184594" cy="359426"/>
              <a:chOff x="671669" y="9754126"/>
              <a:chExt cx="8184594" cy="35942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671669" y="9754126"/>
                <a:ext cx="8184594" cy="35942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132338" y="6204324"/>
              <a:ext cx="7382462" cy="359426"/>
              <a:chOff x="5132338" y="6204324"/>
              <a:chExt cx="7382462" cy="35942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5132338" y="6204324"/>
                <a:ext cx="7382462" cy="35942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62263" y="5404083"/>
              <a:ext cx="1841707" cy="290783"/>
              <a:chOff x="1462263" y="5404083"/>
              <a:chExt cx="1841707" cy="29078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62263" y="5404083"/>
                <a:ext cx="1841707" cy="29078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261347" y="7474616"/>
              <a:ext cx="3535215" cy="359426"/>
              <a:chOff x="6261347" y="7474616"/>
              <a:chExt cx="3535215" cy="35942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6261347" y="7474616"/>
                <a:ext cx="3535215" cy="35942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-616076" y="7413721"/>
              <a:ext cx="3797241" cy="359426"/>
              <a:chOff x="-616076" y="7413721"/>
              <a:chExt cx="3797241" cy="35942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-616076" y="7413721"/>
                <a:ext cx="3797241" cy="35942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460729" y="5386652"/>
              <a:ext cx="2589583" cy="290783"/>
              <a:chOff x="5460729" y="5386652"/>
              <a:chExt cx="2589583" cy="29078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0860000">
                <a:off x="5460729" y="5386652"/>
                <a:ext cx="2589583" cy="29078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62263" y="9259336"/>
              <a:ext cx="6299452" cy="359426"/>
              <a:chOff x="1462263" y="9259336"/>
              <a:chExt cx="6299452" cy="35942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1462263" y="9259336"/>
                <a:ext cx="6299452" cy="35942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343975" y="7410942"/>
              <a:ext cx="2505262" cy="1187879"/>
              <a:chOff x="5343975" y="7410942"/>
              <a:chExt cx="2505262" cy="118787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343975" y="7410942"/>
                <a:ext cx="2505262" cy="118787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185074" y="2399813"/>
              <a:ext cx="3671188" cy="325104"/>
              <a:chOff x="5185074" y="2399813"/>
              <a:chExt cx="3671188" cy="32510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0980000">
                <a:off x="5185074" y="2399813"/>
                <a:ext cx="3671188" cy="32510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62263" y="7817387"/>
              <a:ext cx="2710478" cy="920225"/>
              <a:chOff x="1462263" y="7817387"/>
              <a:chExt cx="2710478" cy="920225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2366056" y="7823326"/>
                <a:ext cx="640750" cy="905569"/>
                <a:chOff x="2366056" y="7823326"/>
                <a:chExt cx="640750" cy="905569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2366056" y="7823326"/>
                  <a:ext cx="640750" cy="905569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462263" y="7825127"/>
                <a:ext cx="903793" cy="903768"/>
                <a:chOff x="1462263" y="7825127"/>
                <a:chExt cx="903793" cy="903768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462263" y="7825127"/>
                  <a:ext cx="903793" cy="903768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2706074" y="7817387"/>
                <a:ext cx="1458453" cy="911508"/>
                <a:chOff x="2706074" y="7817387"/>
                <a:chExt cx="1458453" cy="911508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2706074" y="7817387"/>
                  <a:ext cx="1458453" cy="911508"/>
                </a:xfrm>
                <a:prstGeom prst="rect">
                  <a:avLst/>
                </a:prstGeom>
              </p:spPr>
            </p:pic>
          </p:grpSp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31910" y="8816879"/>
              <a:ext cx="1109327" cy="499479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3094499" y="6587527"/>
              <a:ext cx="590553" cy="681078"/>
              <a:chOff x="3094499" y="6587527"/>
              <a:chExt cx="590553" cy="68107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2880000">
                <a:off x="3094499" y="6587527"/>
                <a:ext cx="590553" cy="68107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340850" y="4440782"/>
              <a:ext cx="695089" cy="801638"/>
              <a:chOff x="4340850" y="4440782"/>
              <a:chExt cx="695089" cy="80163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16140000">
                <a:off x="4340850" y="4440782"/>
                <a:ext cx="695089" cy="80163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5805241" y="6587527"/>
              <a:ext cx="590553" cy="681078"/>
              <a:chOff x="5805241" y="6587527"/>
              <a:chExt cx="590553" cy="68107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2880000">
                <a:off x="5805241" y="6587527"/>
                <a:ext cx="590553" cy="681078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96776" y="8800004"/>
              <a:ext cx="1395070" cy="434755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7480" y="3966124"/>
              <a:ext cx="5294232" cy="492460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7686" y="3324107"/>
              <a:ext cx="1416136" cy="428546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4030297" y="2696982"/>
              <a:ext cx="1193136" cy="1193103"/>
              <a:chOff x="4030297" y="2696982"/>
              <a:chExt cx="1193136" cy="119310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4030297" y="2696982"/>
                <a:ext cx="1193136" cy="1193103"/>
              </a:xfrm>
              <a:prstGeom prst="rect">
                <a:avLst/>
              </a:prstGeom>
            </p:spPr>
          </p:pic>
        </p:grpSp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257334" y="9153506"/>
            <a:ext cx="2653510" cy="563796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0044973" y="2286876"/>
            <a:ext cx="529077" cy="503049"/>
            <a:chOff x="10044973" y="2286876"/>
            <a:chExt cx="529077" cy="50304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44973" y="2286876"/>
              <a:ext cx="529077" cy="50304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9337320" y="3061493"/>
            <a:ext cx="8895238" cy="5934233"/>
            <a:chOff x="9337320" y="3061493"/>
            <a:chExt cx="8895238" cy="5934233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337320" y="3061493"/>
              <a:ext cx="8895238" cy="5934233"/>
              <a:chOff x="9337320" y="3061493"/>
              <a:chExt cx="8895238" cy="5934233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11881095" y="8690964"/>
                <a:ext cx="3945338" cy="297175"/>
                <a:chOff x="11881095" y="8690964"/>
                <a:chExt cx="3945338" cy="297175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1881095" y="8690964"/>
                  <a:ext cx="3945338" cy="297175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2828587" y="8277468"/>
                <a:ext cx="1844828" cy="294218"/>
                <a:chOff x="12828587" y="8277468"/>
                <a:chExt cx="1844828" cy="294218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2828587" y="8277468"/>
                  <a:ext cx="1844828" cy="294218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0108923" y="3061493"/>
                <a:ext cx="7221401" cy="5786148"/>
                <a:chOff x="10108923" y="3061493"/>
                <a:chExt cx="7221401" cy="5786148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0108923" y="3061493"/>
                  <a:ext cx="7221401" cy="5786148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9337320" y="7927587"/>
                <a:ext cx="8890569" cy="911060"/>
                <a:chOff x="9337320" y="7927587"/>
                <a:chExt cx="8890569" cy="911060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9337320" y="7927587"/>
                  <a:ext cx="8890569" cy="91106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그림 5" descr="텍스트, 전자기기, 화면, 디스플레이이(가) 표시된 사진&#10;&#10;자동 생성된 설명">
            <a:extLst>
              <a:ext uri="{FF2B5EF4-FFF2-40B4-BE49-F238E27FC236}">
                <a16:creationId xmlns:a16="http://schemas.microsoft.com/office/drawing/2014/main" id="{605E2EE8-F12C-5968-C010-8948CAA154D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141" y="3361223"/>
            <a:ext cx="6629545" cy="35265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814019" y="9570181"/>
            <a:ext cx="410837" cy="530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844217" y="9878754"/>
            <a:ext cx="261129" cy="190476"/>
            <a:chOff x="17844217" y="9878754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844217" y="9878754"/>
              <a:ext cx="261129" cy="1904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600" y="131950"/>
            <a:ext cx="2458960" cy="4822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1772" y="144648"/>
            <a:ext cx="1757047" cy="4822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381" y="1645461"/>
            <a:ext cx="7638095" cy="5093334"/>
            <a:chOff x="819381" y="1645461"/>
            <a:chExt cx="7638095" cy="509333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19381" y="1645461"/>
              <a:ext cx="7638095" cy="5093334"/>
              <a:chOff x="819381" y="1645461"/>
              <a:chExt cx="7638095" cy="509333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3003518" y="6481652"/>
                <a:ext cx="3387548" cy="255299"/>
                <a:chOff x="3003518" y="6481652"/>
                <a:chExt cx="3387548" cy="25529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03518" y="6481652"/>
                  <a:ext cx="3387548" cy="25529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3817055" y="6126424"/>
                <a:ext cx="1584007" cy="252758"/>
                <a:chOff x="3817055" y="6126424"/>
                <a:chExt cx="1584007" cy="25275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817055" y="6126424"/>
                  <a:ext cx="1584007" cy="25275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481895" y="1645461"/>
                <a:ext cx="6200443" cy="4970789"/>
                <a:chOff x="1481895" y="1645461"/>
                <a:chExt cx="6200443" cy="497078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81895" y="1645461"/>
                  <a:ext cx="6200443" cy="497078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19381" y="5825847"/>
                <a:ext cx="7633625" cy="782677"/>
                <a:chOff x="819381" y="5825847"/>
                <a:chExt cx="7633625" cy="78267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19381" y="5825847"/>
                  <a:ext cx="7633625" cy="78267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33126" y="167221"/>
            <a:ext cx="7434831" cy="9225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95525" y="1038176"/>
            <a:ext cx="5149742" cy="177353"/>
            <a:chOff x="6595525" y="1038176"/>
            <a:chExt cx="5149742" cy="1773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5525" y="1038176"/>
              <a:ext cx="5149742" cy="1773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27632" y="6863557"/>
            <a:ext cx="2477958" cy="5073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60317" y="1718318"/>
            <a:ext cx="7609524" cy="5075150"/>
            <a:chOff x="9960317" y="1718318"/>
            <a:chExt cx="7609524" cy="507515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960317" y="1718318"/>
              <a:ext cx="7609524" cy="5075150"/>
              <a:chOff x="9960317" y="1718318"/>
              <a:chExt cx="7609524" cy="507515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2136242" y="6536325"/>
                <a:ext cx="3374811" cy="254339"/>
                <a:chOff x="12136242" y="6536325"/>
                <a:chExt cx="3374811" cy="25433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136242" y="6536325"/>
                  <a:ext cx="3374811" cy="25433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2946720" y="6182433"/>
                <a:ext cx="1578051" cy="251808"/>
                <a:chOff x="12946720" y="6182433"/>
                <a:chExt cx="1578051" cy="25180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946720" y="6182433"/>
                  <a:ext cx="1578051" cy="25180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0620341" y="1718318"/>
                <a:ext cx="6177130" cy="4952099"/>
                <a:chOff x="10620341" y="1718318"/>
                <a:chExt cx="6177130" cy="495209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620341" y="1718318"/>
                  <a:ext cx="6177130" cy="4952099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9960317" y="5882986"/>
                <a:ext cx="7604923" cy="779735"/>
                <a:chOff x="9960317" y="5882986"/>
                <a:chExt cx="7604923" cy="779735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960317" y="5882986"/>
                  <a:ext cx="7604923" cy="77973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44648" y="6842931"/>
            <a:ext cx="2612579" cy="50921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0" y="7028571"/>
            <a:ext cx="18521407" cy="6287986"/>
            <a:chOff x="0" y="7028571"/>
            <a:chExt cx="18521407" cy="62879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7028571"/>
              <a:ext cx="18521407" cy="628798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12383" y="9079969"/>
            <a:ext cx="9142650" cy="84126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9716" y="9079969"/>
            <a:ext cx="7452765" cy="8412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466948" y="4066948"/>
            <a:ext cx="5310253" cy="193946"/>
            <a:chOff x="6466948" y="4066948"/>
            <a:chExt cx="5310253" cy="19394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6466948" y="4066948"/>
              <a:ext cx="5310253" cy="19394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8726" y="7914117"/>
            <a:ext cx="15027315" cy="110856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6063477" y="7732084"/>
            <a:ext cx="601607" cy="546918"/>
            <a:chOff x="16063477" y="7732084"/>
            <a:chExt cx="601607" cy="54691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63477" y="7732084"/>
              <a:ext cx="601607" cy="5469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2863" y="7732084"/>
            <a:ext cx="601607" cy="546918"/>
            <a:chOff x="1632863" y="7732084"/>
            <a:chExt cx="601607" cy="54691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32863" y="7732084"/>
              <a:ext cx="601607" cy="5469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381173" y="8628407"/>
            <a:ext cx="13529922" cy="405707"/>
            <a:chOff x="2381173" y="8628407"/>
            <a:chExt cx="13529922" cy="40570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81173" y="8628407"/>
              <a:ext cx="13529922" cy="4057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712985" y="9437661"/>
            <a:ext cx="859744" cy="193946"/>
            <a:chOff x="8712985" y="9437661"/>
            <a:chExt cx="859744" cy="19394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6200000">
              <a:off x="8712985" y="9437661"/>
              <a:ext cx="859744" cy="19394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684019" y="9570181"/>
            <a:ext cx="410837" cy="53081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7714247" y="9878793"/>
            <a:ext cx="261129" cy="190476"/>
            <a:chOff x="17714247" y="9878793"/>
            <a:chExt cx="261129" cy="19047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714247" y="9878793"/>
              <a:ext cx="261129" cy="190476"/>
            </a:xfrm>
            <a:prstGeom prst="rect">
              <a:avLst/>
            </a:prstGeom>
          </p:spPr>
        </p:pic>
      </p:grpSp>
      <p:pic>
        <p:nvPicPr>
          <p:cNvPr id="5" name="그림 4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2F6C366D-F9B6-0C22-C502-E33839D1A10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913" y="1938845"/>
            <a:ext cx="5712700" cy="3143174"/>
          </a:xfrm>
          <a:prstGeom prst="rect">
            <a:avLst/>
          </a:prstGeom>
        </p:spPr>
      </p:pic>
      <p:pic>
        <p:nvPicPr>
          <p:cNvPr id="10" name="그림 9" descr="텍스트, 스크린샷, 모니터, 프린터이(가) 표시된 사진&#10;&#10;자동 생성된 설명">
            <a:extLst>
              <a:ext uri="{FF2B5EF4-FFF2-40B4-BE49-F238E27FC236}">
                <a16:creationId xmlns:a16="http://schemas.microsoft.com/office/drawing/2014/main" id="{23C4594E-3E6E-D48B-8915-968F8E7A5B9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87" y="1843981"/>
            <a:ext cx="5713217" cy="30650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4331" y="1446534"/>
            <a:ext cx="7915547" cy="8468875"/>
            <a:chOff x="9604331" y="1446534"/>
            <a:chExt cx="7915547" cy="8468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4331" y="1446534"/>
              <a:ext cx="7915547" cy="84688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77353" y="9416315"/>
            <a:ext cx="410837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07512" y="9724933"/>
            <a:ext cx="261129" cy="190476"/>
            <a:chOff x="17707512" y="9724933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707512" y="9724933"/>
              <a:ext cx="261129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06" y="2599149"/>
            <a:ext cx="8650748" cy="605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600" y="131950"/>
            <a:ext cx="2458960" cy="482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11772" y="144648"/>
            <a:ext cx="1757047" cy="4822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33126" y="92161"/>
            <a:ext cx="6937765" cy="9002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74321" y="934545"/>
            <a:ext cx="3387502" cy="158839"/>
            <a:chOff x="7474321" y="934545"/>
            <a:chExt cx="3387502" cy="1588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4321" y="934545"/>
              <a:ext cx="3387502" cy="1588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67066" y="9262020"/>
            <a:ext cx="2410510" cy="4698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3386108"/>
            <a:ext cx="8895238" cy="5934233"/>
            <a:chOff x="0" y="3386108"/>
            <a:chExt cx="8895238" cy="59342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3386108"/>
              <a:ext cx="8895238" cy="5934233"/>
              <a:chOff x="0" y="3386108"/>
              <a:chExt cx="8895238" cy="593423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543774" y="9015580"/>
                <a:ext cx="3945338" cy="297175"/>
                <a:chOff x="2543774" y="9015580"/>
                <a:chExt cx="3945338" cy="29717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543774" y="9015580"/>
                  <a:ext cx="3945338" cy="29717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491267" y="8602084"/>
                <a:ext cx="1844828" cy="294218"/>
                <a:chOff x="3491267" y="8602084"/>
                <a:chExt cx="1844828" cy="29421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491267" y="8602084"/>
                  <a:ext cx="1844828" cy="29421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771603" y="3386108"/>
                <a:ext cx="7221401" cy="5786148"/>
                <a:chOff x="771603" y="3386108"/>
                <a:chExt cx="7221401" cy="578614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71603" y="3386108"/>
                  <a:ext cx="7221401" cy="578614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0" y="8252203"/>
                <a:ext cx="8890569" cy="911060"/>
                <a:chOff x="0" y="8252203"/>
                <a:chExt cx="8890569" cy="91106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0" y="8252203"/>
                  <a:ext cx="8890569" cy="91106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57499" y="4213618"/>
            <a:ext cx="4512862" cy="9815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22054" y="1466761"/>
            <a:ext cx="3223226" cy="1103673"/>
            <a:chOff x="322054" y="1466761"/>
            <a:chExt cx="3223226" cy="11036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2054" y="1466761"/>
              <a:ext cx="3223226" cy="11036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00682" y="1794960"/>
            <a:ext cx="2302530" cy="1707423"/>
            <a:chOff x="9900682" y="1794960"/>
            <a:chExt cx="2302530" cy="170742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245260" y="1794960"/>
              <a:ext cx="1613260" cy="1707423"/>
              <a:chOff x="10245260" y="1794960"/>
              <a:chExt cx="1613260" cy="170742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438630" y="1003297"/>
                <a:ext cx="3226520" cy="341484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245260" y="1794960"/>
                <a:ext cx="1613260" cy="170742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02370" y="2534899"/>
              <a:ext cx="2640750" cy="155803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662105" y="1996872"/>
              <a:ext cx="779570" cy="779570"/>
              <a:chOff x="10662105" y="1996872"/>
              <a:chExt cx="779570" cy="77957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23204" y="1657971"/>
                <a:ext cx="1559140" cy="1559140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62105" y="1996872"/>
                <a:ext cx="779570" cy="77957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900682" y="3786194"/>
            <a:ext cx="2302530" cy="1707423"/>
            <a:chOff x="9900682" y="3786194"/>
            <a:chExt cx="2302530" cy="170742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245288" y="3786194"/>
              <a:ext cx="1613260" cy="1707423"/>
              <a:chOff x="10245288" y="3786194"/>
              <a:chExt cx="1613260" cy="170742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438658" y="2994531"/>
                <a:ext cx="3226520" cy="3414847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245288" y="3786194"/>
                <a:ext cx="1613260" cy="170742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02370" y="4526131"/>
              <a:ext cx="2763590" cy="1600781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0786441" y="3988106"/>
              <a:ext cx="530955" cy="779570"/>
              <a:chOff x="10786441" y="3988106"/>
              <a:chExt cx="530955" cy="77957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55619" y="3632978"/>
                <a:ext cx="1061910" cy="1559140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86441" y="3988106"/>
                <a:ext cx="530955" cy="77957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9900682" y="5776209"/>
            <a:ext cx="2302530" cy="1707423"/>
            <a:chOff x="9900682" y="5776209"/>
            <a:chExt cx="2302530" cy="170742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245285" y="5776209"/>
              <a:ext cx="1613260" cy="1707423"/>
              <a:chOff x="10245285" y="5776209"/>
              <a:chExt cx="1613260" cy="170742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438655" y="4984546"/>
                <a:ext cx="3226520" cy="3414847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245285" y="5776209"/>
                <a:ext cx="1613260" cy="1707423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62033" y="6391272"/>
              <a:ext cx="2441072" cy="165713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653872" y="5850351"/>
              <a:ext cx="779570" cy="779570"/>
              <a:chOff x="10653872" y="5850351"/>
              <a:chExt cx="779570" cy="77957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314971" y="5511449"/>
                <a:ext cx="1559140" cy="1559140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653872" y="5850351"/>
                <a:ext cx="779570" cy="779570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9951911" y="7787420"/>
            <a:ext cx="2302530" cy="1707423"/>
            <a:chOff x="9951911" y="7787420"/>
            <a:chExt cx="2302530" cy="170742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296518" y="7787420"/>
              <a:ext cx="1613260" cy="1707423"/>
              <a:chOff x="10296518" y="7787420"/>
              <a:chExt cx="1613260" cy="170742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489888" y="6995757"/>
                <a:ext cx="3226520" cy="3414847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296518" y="7787420"/>
                <a:ext cx="1613260" cy="1707423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53600" y="8527356"/>
              <a:ext cx="2763645" cy="1596150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0781514" y="7989333"/>
              <a:ext cx="643268" cy="779570"/>
              <a:chOff x="10781514" y="7989333"/>
              <a:chExt cx="643268" cy="77957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501867" y="7641535"/>
                <a:ext cx="1286536" cy="1559140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0781514" y="7989333"/>
                <a:ext cx="643268" cy="779570"/>
              </a:xfrm>
              <a:prstGeom prst="rect">
                <a:avLst/>
              </a:prstGeom>
            </p:spPr>
          </p:pic>
        </p:grpSp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379481" y="2243020"/>
            <a:ext cx="4511091" cy="98348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393022" y="6150409"/>
            <a:ext cx="4173015" cy="983481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208763" y="8418982"/>
            <a:ext cx="4539891" cy="98348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174416" y="3554317"/>
            <a:ext cx="6749108" cy="149236"/>
            <a:chOff x="10174416" y="3554317"/>
            <a:chExt cx="6749108" cy="14923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0800000">
              <a:off x="10174416" y="3554317"/>
              <a:ext cx="6749108" cy="14923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187551" y="5569167"/>
            <a:ext cx="6749108" cy="149236"/>
            <a:chOff x="10187551" y="5569167"/>
            <a:chExt cx="6749108" cy="14923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0800000">
              <a:off x="10187551" y="5569167"/>
              <a:ext cx="6749108" cy="14923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169832" y="7571518"/>
            <a:ext cx="6749108" cy="149236"/>
            <a:chOff x="10169832" y="7571518"/>
            <a:chExt cx="6749108" cy="149236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0800000">
              <a:off x="10169832" y="7571518"/>
              <a:ext cx="6749108" cy="1492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278734" y="7956559"/>
            <a:ext cx="346085" cy="508137"/>
            <a:chOff x="13278734" y="7956559"/>
            <a:chExt cx="346085" cy="50813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278734" y="7956559"/>
              <a:ext cx="346085" cy="5081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961186" y="7956559"/>
            <a:ext cx="346085" cy="508137"/>
            <a:chOff x="13961186" y="7956559"/>
            <a:chExt cx="346085" cy="508137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961186" y="7956559"/>
              <a:ext cx="346085" cy="50813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651789" y="7956559"/>
            <a:ext cx="346085" cy="508137"/>
            <a:chOff x="14651789" y="7956559"/>
            <a:chExt cx="346085" cy="50813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651789" y="7956559"/>
              <a:ext cx="346085" cy="50813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522190" y="4518661"/>
            <a:ext cx="498240" cy="1010754"/>
            <a:chOff x="8522190" y="4518661"/>
            <a:chExt cx="498240" cy="1010754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15660000">
              <a:off x="8292040" y="4032255"/>
              <a:ext cx="996481" cy="2021508"/>
            </a:xfrm>
            <a:prstGeom prst="rect">
              <a:avLst/>
            </a:prstGeom>
          </p:spPr>
        </p:pic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15660000">
              <a:off x="8522190" y="4518661"/>
              <a:ext cx="498240" cy="101075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485107" y="2019440"/>
            <a:ext cx="1657975" cy="1258463"/>
            <a:chOff x="7485107" y="2019440"/>
            <a:chExt cx="1657975" cy="1258463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3600000">
              <a:off x="7485107" y="2019440"/>
              <a:ext cx="1657975" cy="1258463"/>
            </a:xfrm>
            <a:prstGeom prst="rect">
              <a:avLst/>
            </a:prstGeom>
          </p:spPr>
        </p:pic>
      </p:grpSp>
      <p:pic>
        <p:nvPicPr>
          <p:cNvPr id="6" name="그림 5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5C3A2165-A5E0-CBC0-9C6F-F322546CA6C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52354"/>
            <a:ext cx="6631663" cy="36247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600" y="131950"/>
            <a:ext cx="2458960" cy="4822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1772" y="144648"/>
            <a:ext cx="1757047" cy="4822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33125" y="91030"/>
            <a:ext cx="6500889" cy="9002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7525" y="876272"/>
            <a:ext cx="2723903" cy="177353"/>
            <a:chOff x="7807525" y="876272"/>
            <a:chExt cx="2723903" cy="1773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7525" y="876272"/>
              <a:ext cx="2723903" cy="1773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1874" y="3070560"/>
            <a:ext cx="9019048" cy="6014942"/>
            <a:chOff x="8961874" y="3070560"/>
            <a:chExt cx="9019048" cy="601494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961874" y="3070560"/>
              <a:ext cx="9019048" cy="6014942"/>
              <a:chOff x="8961874" y="3070560"/>
              <a:chExt cx="9019048" cy="601494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42119" y="8780740"/>
                <a:ext cx="4001902" cy="301436"/>
                <a:chOff x="11542119" y="8780740"/>
                <a:chExt cx="4001902" cy="30143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542119" y="8780740"/>
                  <a:ext cx="4001902" cy="30143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503195" y="8361316"/>
                <a:ext cx="1871277" cy="298436"/>
                <a:chOff x="12503195" y="8361316"/>
                <a:chExt cx="1871277" cy="29843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503195" y="8361316"/>
                  <a:ext cx="1871277" cy="298436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744540" y="3070560"/>
                <a:ext cx="7324934" cy="5869103"/>
                <a:chOff x="9744540" y="3070560"/>
                <a:chExt cx="7324934" cy="586910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744540" y="3070560"/>
                  <a:ext cx="7324934" cy="586910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961874" y="8006419"/>
                <a:ext cx="9018033" cy="924122"/>
                <a:chOff x="8961874" y="8006419"/>
                <a:chExt cx="9018033" cy="92412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961874" y="8006419"/>
                  <a:ext cx="9018033" cy="924122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2352" y="2405161"/>
            <a:ext cx="7858395" cy="6056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96668" y="9229397"/>
            <a:ext cx="2442253" cy="469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1293" y="1184158"/>
            <a:ext cx="7915547" cy="8468875"/>
            <a:chOff x="281293" y="1184158"/>
            <a:chExt cx="7915547" cy="84688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293" y="1184158"/>
              <a:ext cx="7915547" cy="846887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48001" y="3894106"/>
            <a:ext cx="4464138" cy="9815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3452" y="1475441"/>
            <a:ext cx="1613260" cy="1707423"/>
            <a:chOff x="973452" y="1475441"/>
            <a:chExt cx="1613260" cy="17074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822" y="683778"/>
              <a:ext cx="3226520" cy="341484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3452" y="1475441"/>
              <a:ext cx="1613260" cy="170742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5467" y="2058683"/>
            <a:ext cx="2618508" cy="17301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6527" y="1549583"/>
            <a:ext cx="779570" cy="779570"/>
            <a:chOff x="1376527" y="1549583"/>
            <a:chExt cx="779570" cy="77957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6527" y="1549583"/>
              <a:ext cx="779570" cy="7795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8874" y="5398885"/>
            <a:ext cx="2302530" cy="1707423"/>
            <a:chOff x="628874" y="5398885"/>
            <a:chExt cx="2302530" cy="170742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3479" y="5398885"/>
              <a:ext cx="1613260" cy="1707423"/>
              <a:chOff x="973479" y="5398885"/>
              <a:chExt cx="1613260" cy="170742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6849" y="4607221"/>
                <a:ext cx="3226520" cy="3414847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73479" y="5398885"/>
                <a:ext cx="1613260" cy="1707423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0562" y="6138821"/>
              <a:ext cx="2763647" cy="1596152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390324" y="5600797"/>
              <a:ext cx="779570" cy="779570"/>
              <a:chOff x="1390324" y="5600797"/>
              <a:chExt cx="779570" cy="7795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90324" y="5600797"/>
                <a:ext cx="779570" cy="77957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73476" y="3403082"/>
            <a:ext cx="1613260" cy="1707423"/>
            <a:chOff x="973476" y="3403082"/>
            <a:chExt cx="1613260" cy="17074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846" y="2611419"/>
              <a:ext cx="3226520" cy="341484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3476" y="3403082"/>
              <a:ext cx="1613260" cy="170742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7452" y="4176796"/>
            <a:ext cx="2630556" cy="135488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01111" y="3626590"/>
            <a:ext cx="779570" cy="709409"/>
            <a:chOff x="1401111" y="3626590"/>
            <a:chExt cx="779570" cy="70940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1111" y="3626590"/>
              <a:ext cx="779570" cy="7094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8874" y="7467902"/>
            <a:ext cx="2302530" cy="1707423"/>
            <a:chOff x="628874" y="7467902"/>
            <a:chExt cx="2302530" cy="170742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73480" y="7467902"/>
              <a:ext cx="1613260" cy="1707423"/>
              <a:chOff x="973480" y="7467902"/>
              <a:chExt cx="1613260" cy="170742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6850" y="6676239"/>
                <a:ext cx="3226520" cy="3414847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73480" y="7467902"/>
                <a:ext cx="1613260" cy="1707423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0563" y="8207841"/>
              <a:ext cx="2897189" cy="1570227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390325" y="7669814"/>
              <a:ext cx="779570" cy="779570"/>
              <a:chOff x="1390325" y="7669814"/>
              <a:chExt cx="779570" cy="77957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17501" y="7296990"/>
                <a:ext cx="1559140" cy="1559140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90325" y="7669814"/>
                <a:ext cx="779570" cy="779570"/>
              </a:xfrm>
              <a:prstGeom prst="rect">
                <a:avLst/>
              </a:prstGeom>
            </p:spPr>
          </p:pic>
        </p:grpSp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840763" y="1637553"/>
            <a:ext cx="4483529" cy="141674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978763" y="5635468"/>
            <a:ext cx="4436796" cy="141675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696011" y="7706487"/>
            <a:ext cx="4453291" cy="141674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51377" y="3234799"/>
            <a:ext cx="6749108" cy="149236"/>
            <a:chOff x="851377" y="3234799"/>
            <a:chExt cx="6749108" cy="14923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0800000">
              <a:off x="851377" y="3234799"/>
              <a:ext cx="6749108" cy="14923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64512" y="5249649"/>
            <a:ext cx="6749108" cy="149236"/>
            <a:chOff x="864512" y="5249649"/>
            <a:chExt cx="6749108" cy="14923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0800000">
              <a:off x="864512" y="5249649"/>
              <a:ext cx="6749108" cy="14923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46794" y="7251999"/>
            <a:ext cx="6749108" cy="149236"/>
            <a:chOff x="846794" y="7251999"/>
            <a:chExt cx="6749108" cy="14923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0800000">
              <a:off x="846794" y="7251999"/>
              <a:ext cx="6749108" cy="14923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841617" y="1587466"/>
            <a:ext cx="1657975" cy="1258463"/>
            <a:chOff x="15841617" y="1587466"/>
            <a:chExt cx="1657975" cy="125846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3600000">
              <a:off x="15841617" y="1587466"/>
              <a:ext cx="1657975" cy="125846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747963" y="4637480"/>
            <a:ext cx="498240" cy="1010754"/>
            <a:chOff x="8747963" y="4637480"/>
            <a:chExt cx="498240" cy="101075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5660000">
              <a:off x="8517813" y="4151074"/>
              <a:ext cx="996481" cy="2021508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5660000">
              <a:off x="8747963" y="4637480"/>
              <a:ext cx="498240" cy="101075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59941B8-F924-269A-4797-F4E98454CC3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15" y="3381114"/>
            <a:ext cx="6874118" cy="36566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4331" y="1446534"/>
            <a:ext cx="7915547" cy="8468875"/>
            <a:chOff x="9604331" y="1446534"/>
            <a:chExt cx="7915547" cy="8468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4331" y="1446534"/>
              <a:ext cx="7915547" cy="84688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26535" y="5074287"/>
            <a:ext cx="8331003" cy="46799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4144" y="2283643"/>
            <a:ext cx="5164862" cy="10679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73698" y="246500"/>
            <a:ext cx="2302530" cy="1707423"/>
            <a:chOff x="8895238" y="1343188"/>
            <a:chExt cx="2302530" cy="17074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249360" y="1343188"/>
              <a:ext cx="1613260" cy="1707423"/>
              <a:chOff x="9249360" y="1343188"/>
              <a:chExt cx="1613260" cy="170742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42730" y="551525"/>
                <a:ext cx="3226520" cy="3414847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49360" y="1343188"/>
                <a:ext cx="1613260" cy="170742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6927" y="1987887"/>
              <a:ext cx="2763577" cy="16007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666205" y="1545101"/>
              <a:ext cx="779570" cy="779570"/>
              <a:chOff x="9666205" y="1545101"/>
              <a:chExt cx="779570" cy="779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66205" y="1545101"/>
                <a:ext cx="779570" cy="779570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600" y="131950"/>
            <a:ext cx="2458960" cy="4822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11772" y="144648"/>
            <a:ext cx="1757047" cy="4822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33126" y="92161"/>
            <a:ext cx="7134107" cy="9002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17997" y="934545"/>
            <a:ext cx="4445001" cy="215623"/>
            <a:chOff x="6917997" y="934545"/>
            <a:chExt cx="4445001" cy="2156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7997" y="934545"/>
              <a:ext cx="4445001" cy="2156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4679" y="1567669"/>
            <a:ext cx="1657975" cy="1258463"/>
            <a:chOff x="1104679" y="1567669"/>
            <a:chExt cx="1657975" cy="12584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20000">
              <a:off x="1104679" y="1567669"/>
              <a:ext cx="1657975" cy="125846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67068" y="9262020"/>
            <a:ext cx="2557825" cy="4698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3386108"/>
            <a:ext cx="8895238" cy="5934233"/>
            <a:chOff x="0" y="3386108"/>
            <a:chExt cx="8895238" cy="59342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3386108"/>
              <a:ext cx="8895238" cy="5934233"/>
              <a:chOff x="0" y="3386108"/>
              <a:chExt cx="8895238" cy="593423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543774" y="9015580"/>
                <a:ext cx="3945338" cy="297175"/>
                <a:chOff x="2543774" y="9015580"/>
                <a:chExt cx="3945338" cy="297175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543774" y="9015580"/>
                  <a:ext cx="3945338" cy="29717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491267" y="8602084"/>
                <a:ext cx="1844828" cy="294218"/>
                <a:chOff x="3491267" y="8602084"/>
                <a:chExt cx="1844828" cy="29421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491267" y="8602084"/>
                  <a:ext cx="1844828" cy="29421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71603" y="3386108"/>
                <a:ext cx="7221401" cy="5786148"/>
                <a:chOff x="771603" y="3386108"/>
                <a:chExt cx="7221401" cy="5786148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71603" y="3386108"/>
                  <a:ext cx="7221401" cy="578614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0" y="8252203"/>
                <a:ext cx="8890569" cy="911060"/>
                <a:chOff x="0" y="8252203"/>
                <a:chExt cx="8890569" cy="911060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0" y="8252203"/>
                  <a:ext cx="8890569" cy="9110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11216816" y="2102106"/>
            <a:ext cx="4909604" cy="2298184"/>
            <a:chOff x="11216816" y="2102106"/>
            <a:chExt cx="4909604" cy="229818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74514" y="965515"/>
              <a:ext cx="9819207" cy="459636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16816" y="2102106"/>
              <a:ext cx="4909604" cy="229818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38191" y="4488896"/>
            <a:ext cx="2239844" cy="46982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677353" y="9637038"/>
            <a:ext cx="410837" cy="53081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7707512" y="9945662"/>
            <a:ext cx="261129" cy="190476"/>
            <a:chOff x="17707512" y="9945662"/>
            <a:chExt cx="261129" cy="19047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7707512" y="9945662"/>
              <a:ext cx="261129" cy="190476"/>
            </a:xfrm>
            <a:prstGeom prst="rect">
              <a:avLst/>
            </a:prstGeom>
          </p:spPr>
        </p:pic>
      </p:grp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9252612-10B5-47AD-DDDC-DC5920CDE5D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71" y="3682723"/>
            <a:ext cx="6603100" cy="35943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7752" y="1199063"/>
            <a:ext cx="17369867" cy="8869439"/>
            <a:chOff x="477752" y="1199063"/>
            <a:chExt cx="17369867" cy="88694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752" y="1199063"/>
              <a:ext cx="17369867" cy="88694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77353" y="9569419"/>
            <a:ext cx="410837" cy="5308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07512" y="9878026"/>
            <a:ext cx="261129" cy="190476"/>
            <a:chOff x="17707512" y="9878026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707512" y="9878026"/>
              <a:ext cx="261129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600" y="131950"/>
            <a:ext cx="2182418" cy="4822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2534" y="144648"/>
            <a:ext cx="1029056" cy="482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33126" y="70033"/>
            <a:ext cx="8346516" cy="881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60567" y="882230"/>
            <a:ext cx="6180154" cy="158839"/>
            <a:chOff x="6060567" y="882230"/>
            <a:chExt cx="6180154" cy="158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0567" y="882230"/>
              <a:ext cx="6180154" cy="158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49833" y="2367125"/>
            <a:ext cx="7473937" cy="6721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78740" y="2424267"/>
            <a:ext cx="2666721" cy="599532"/>
            <a:chOff x="13878740" y="2424267"/>
            <a:chExt cx="2666721" cy="59953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78740" y="2424267"/>
              <a:ext cx="2666721" cy="599532"/>
              <a:chOff x="13878740" y="2424267"/>
              <a:chExt cx="2666721" cy="5995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78740" y="2424267"/>
                <a:ext cx="2666721" cy="59953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68706" y="2474298"/>
              <a:ext cx="2419503" cy="507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7752" y="4475529"/>
            <a:ext cx="5834306" cy="4589717"/>
            <a:chOff x="477752" y="4475529"/>
            <a:chExt cx="5834306" cy="458971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950005" y="4475529"/>
              <a:ext cx="2784309" cy="2064683"/>
              <a:chOff x="1950005" y="4475529"/>
              <a:chExt cx="2784309" cy="206468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380499" y="4475529"/>
                <a:ext cx="1950817" cy="2064683"/>
                <a:chOff x="2380499" y="4475529"/>
                <a:chExt cx="1950817" cy="2064683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405090" y="3518219"/>
                  <a:ext cx="3901634" cy="4129366"/>
                </a:xfrm>
                <a:prstGeom prst="rect">
                  <a:avLst/>
                </a:prstGeom>
              </p:spPr>
            </p:pic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380499" y="4475529"/>
                  <a:ext cx="1950817" cy="2064683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45975" y="5366552"/>
                <a:ext cx="2890131" cy="1623655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2867914" y="4636096"/>
                <a:ext cx="942687" cy="872061"/>
                <a:chOff x="2867914" y="4636096"/>
                <a:chExt cx="942687" cy="872061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867914" y="4636096"/>
                  <a:ext cx="942687" cy="87206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477752" y="7000562"/>
              <a:ext cx="2784309" cy="2064683"/>
              <a:chOff x="477752" y="7000562"/>
              <a:chExt cx="2784309" cy="2064683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894458" y="7000562"/>
                <a:ext cx="1950817" cy="2064683"/>
                <a:chOff x="894458" y="7000562"/>
                <a:chExt cx="1950817" cy="206468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-80951" y="6043252"/>
                  <a:ext cx="3901634" cy="4129366"/>
                </a:xfrm>
                <a:prstGeom prst="rect">
                  <a:avLst/>
                </a:prstGeom>
              </p:spPr>
            </p:pic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94458" y="7000562"/>
                  <a:ext cx="1950817" cy="2064683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73722" y="7936162"/>
                <a:ext cx="3228482" cy="1623653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1411570" y="7228416"/>
                <a:ext cx="942687" cy="942687"/>
                <a:chOff x="1411570" y="7228416"/>
                <a:chExt cx="942687" cy="942687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11570" y="7228416"/>
                  <a:ext cx="942687" cy="9426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527749" y="7000562"/>
              <a:ext cx="2784309" cy="2064683"/>
              <a:chOff x="3527749" y="7000562"/>
              <a:chExt cx="2784309" cy="206468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944545" y="7000562"/>
                <a:ext cx="1950817" cy="2064683"/>
                <a:chOff x="3944545" y="7000562"/>
                <a:chExt cx="1950817" cy="206468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2969136" y="6043252"/>
                  <a:ext cx="3901634" cy="4129366"/>
                </a:xfrm>
                <a:prstGeom prst="rect">
                  <a:avLst/>
                </a:prstGeom>
              </p:spPr>
            </p:pic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944545" y="7000562"/>
                  <a:ext cx="1950817" cy="2064683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223380" y="7841679"/>
                <a:ext cx="3362122" cy="1629646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4394342" y="7125817"/>
                <a:ext cx="989158" cy="989158"/>
                <a:chOff x="4394342" y="7125817"/>
                <a:chExt cx="989158" cy="98915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4394342" y="7125817"/>
                  <a:ext cx="989158" cy="98915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2997250" y="7652395"/>
              <a:ext cx="761018" cy="761018"/>
              <a:chOff x="2997250" y="7652395"/>
              <a:chExt cx="761018" cy="76101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997250" y="7652395"/>
                <a:ext cx="761018" cy="7610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001273" y="6274071"/>
              <a:ext cx="761018" cy="761018"/>
              <a:chOff x="4001273" y="6274071"/>
              <a:chExt cx="761018" cy="76101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2700000">
                <a:off x="4001273" y="6274071"/>
                <a:ext cx="761018" cy="76101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77966" y="6159702"/>
              <a:ext cx="761018" cy="761018"/>
              <a:chOff x="1777966" y="6159702"/>
              <a:chExt cx="761018" cy="76101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700000">
                <a:off x="1777966" y="6159702"/>
                <a:ext cx="761018" cy="761018"/>
              </a:xfrm>
              <a:prstGeom prst="rect">
                <a:avLst/>
              </a:prstGeom>
            </p:spPr>
          </p:pic>
        </p:grpSp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302366" y="1494149"/>
            <a:ext cx="9662058" cy="111512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7743" y="9183550"/>
            <a:ext cx="4723444" cy="46982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323811" y="6011139"/>
            <a:ext cx="686520" cy="759248"/>
            <a:chOff x="5323811" y="6011139"/>
            <a:chExt cx="686520" cy="75924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25361" y="5676325"/>
              <a:ext cx="1373040" cy="1518497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23811" y="6011139"/>
              <a:ext cx="686520" cy="75924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112179" y="3039387"/>
            <a:ext cx="11192301" cy="6643866"/>
            <a:chOff x="6112179" y="3039387"/>
            <a:chExt cx="11192301" cy="664386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12179" y="3039387"/>
              <a:ext cx="11192301" cy="6643866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699101" y="3262139"/>
            <a:ext cx="7175109" cy="1424433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699006" y="4801930"/>
            <a:ext cx="6621576" cy="142443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699021" y="6392082"/>
            <a:ext cx="6916376" cy="142443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699051" y="7940618"/>
            <a:ext cx="5666329" cy="156328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125812" y="3491419"/>
            <a:ext cx="2349373" cy="88809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125812" y="5067055"/>
            <a:ext cx="2826192" cy="92308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548118" y="6666829"/>
            <a:ext cx="3593485" cy="83704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544808" y="8218327"/>
            <a:ext cx="3417840" cy="92308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071413" y="6213440"/>
            <a:ext cx="6284073" cy="193946"/>
            <a:chOff x="6071413" y="6213440"/>
            <a:chExt cx="6284073" cy="19394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6200000">
              <a:off x="6071413" y="6213440"/>
              <a:ext cx="6284073" cy="19394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563289" y="4615691"/>
            <a:ext cx="10232524" cy="193946"/>
            <a:chOff x="6563289" y="4615691"/>
            <a:chExt cx="10232524" cy="19394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63289" y="4615691"/>
              <a:ext cx="10232524" cy="19394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573719" y="6191327"/>
            <a:ext cx="10232524" cy="193946"/>
            <a:chOff x="6573719" y="6191327"/>
            <a:chExt cx="10232524" cy="19394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73719" y="6191327"/>
              <a:ext cx="10232524" cy="19394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563289" y="7766963"/>
            <a:ext cx="10232524" cy="193946"/>
            <a:chOff x="6563289" y="7766963"/>
            <a:chExt cx="10232524" cy="19394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63289" y="7766963"/>
              <a:ext cx="10232524" cy="19394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898413" y="1551044"/>
            <a:ext cx="534684" cy="510721"/>
            <a:chOff x="13898413" y="1551044"/>
            <a:chExt cx="534684" cy="51072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898413" y="1551044"/>
              <a:ext cx="534684" cy="51072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931854" y="1551044"/>
            <a:ext cx="534684" cy="510721"/>
            <a:chOff x="3931854" y="1551044"/>
            <a:chExt cx="534684" cy="51072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31854" y="1551044"/>
              <a:ext cx="534684" cy="5107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58557" y="1727107"/>
            <a:ext cx="2688788" cy="1993850"/>
            <a:chOff x="858557" y="1727107"/>
            <a:chExt cx="2688788" cy="199385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260967" y="1727107"/>
              <a:ext cx="1883891" cy="1993850"/>
              <a:chOff x="1260967" y="1727107"/>
              <a:chExt cx="1883891" cy="199385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319022" y="802640"/>
                <a:ext cx="3767781" cy="3987700"/>
              </a:xfrm>
              <a:prstGeom prst="rect">
                <a:avLst/>
              </a:prstGeom>
            </p:spPr>
          </p:pic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260967" y="1727107"/>
                <a:ext cx="1883891" cy="1993850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4957" y="2630611"/>
              <a:ext cx="3244407" cy="1567835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1760339" y="1947144"/>
              <a:ext cx="910346" cy="910346"/>
              <a:chOff x="1760339" y="1947144"/>
              <a:chExt cx="910346" cy="910346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760339" y="1947144"/>
                <a:ext cx="910346" cy="910346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2469023" y="3770544"/>
            <a:ext cx="587794" cy="650064"/>
            <a:chOff x="2469023" y="3770544"/>
            <a:chExt cx="587794" cy="650064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4320000">
              <a:off x="2213492" y="3483878"/>
              <a:ext cx="1175589" cy="1300127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4320000">
              <a:off x="2469023" y="3770544"/>
              <a:ext cx="587794" cy="65006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926115" y="3245166"/>
            <a:ext cx="1633768" cy="1367948"/>
            <a:chOff x="4926115" y="3245166"/>
            <a:chExt cx="1633768" cy="136794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1620000">
              <a:off x="4926115" y="3245166"/>
              <a:ext cx="1633768" cy="136794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546346" y="2196838"/>
            <a:ext cx="9118081" cy="370286"/>
            <a:chOff x="4546346" y="2196838"/>
            <a:chExt cx="9118081" cy="370286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546346" y="2196838"/>
              <a:ext cx="9118081" cy="370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68" y="6406206"/>
            <a:ext cx="18539683" cy="3864281"/>
            <a:chOff x="-253968" y="6406206"/>
            <a:chExt cx="18539683" cy="3864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68" y="6406206"/>
              <a:ext cx="18539683" cy="3864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78577"/>
            <a:ext cx="18539683" cy="3864281"/>
            <a:chOff x="0" y="1278577"/>
            <a:chExt cx="18539683" cy="3864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78577"/>
              <a:ext cx="18539683" cy="38642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82686" y="9493791"/>
            <a:ext cx="410837" cy="530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12917" y="9802414"/>
            <a:ext cx="261129" cy="190476"/>
            <a:chOff x="17412917" y="9802414"/>
            <a:chExt cx="261129" cy="19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412917" y="9802414"/>
              <a:ext cx="261129" cy="1904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600" y="131950"/>
            <a:ext cx="2182418" cy="4822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33126" y="60509"/>
            <a:ext cx="6937764" cy="9002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5763" y="844134"/>
            <a:ext cx="3801581" cy="158839"/>
            <a:chOff x="7145763" y="844134"/>
            <a:chExt cx="3801581" cy="158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5763" y="844134"/>
              <a:ext cx="3801581" cy="1588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01539" y="6586846"/>
            <a:ext cx="3093050" cy="2293627"/>
            <a:chOff x="2401539" y="6586846"/>
            <a:chExt cx="3093050" cy="229362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864453" y="6586846"/>
              <a:ext cx="2167135" cy="2293627"/>
              <a:chOff x="2864453" y="6586846"/>
              <a:chExt cx="2167135" cy="229362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80885" y="5523384"/>
                <a:ext cx="4334270" cy="458725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64453" y="6586846"/>
                <a:ext cx="2167135" cy="229362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3796" y="7359522"/>
              <a:ext cx="3731951" cy="226763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273497" y="6909222"/>
              <a:ext cx="1309696" cy="756993"/>
              <a:chOff x="3273497" y="6909222"/>
              <a:chExt cx="1309696" cy="75699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273497" y="6909222"/>
                <a:ext cx="1309696" cy="75699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218555" y="6657884"/>
            <a:ext cx="3093050" cy="2293627"/>
            <a:chOff x="12218555" y="6657884"/>
            <a:chExt cx="3093050" cy="22936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681422" y="6657884"/>
              <a:ext cx="2167135" cy="2293627"/>
              <a:chOff x="12681422" y="6657884"/>
              <a:chExt cx="2167135" cy="229362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597855" y="5594422"/>
                <a:ext cx="4334270" cy="4587254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81422" y="6657884"/>
                <a:ext cx="2167135" cy="229362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0812" y="7430560"/>
              <a:ext cx="3591036" cy="226763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3327591" y="6838287"/>
              <a:ext cx="932733" cy="965354"/>
              <a:chOff x="13327591" y="6838287"/>
              <a:chExt cx="932733" cy="96535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327591" y="6838287"/>
                <a:ext cx="932733" cy="96535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719219" y="1447197"/>
            <a:ext cx="5524876" cy="3534382"/>
            <a:chOff x="8719219" y="1447197"/>
            <a:chExt cx="5524876" cy="353438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935130" y="1447197"/>
              <a:ext cx="3093050" cy="2293627"/>
              <a:chOff x="9935130" y="1447197"/>
              <a:chExt cx="3093050" cy="229362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398043" y="1447197"/>
                <a:ext cx="2167135" cy="2293627"/>
                <a:chOff x="10398043" y="1447197"/>
                <a:chExt cx="2167135" cy="229362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314475" y="383735"/>
                  <a:ext cx="4334270" cy="4587254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398043" y="1447197"/>
                  <a:ext cx="2167135" cy="2293627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97388" y="2219872"/>
                <a:ext cx="3382684" cy="2267636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10931216" y="1559671"/>
                <a:ext cx="1070029" cy="996537"/>
                <a:chOff x="10931216" y="1559671"/>
                <a:chExt cx="1070029" cy="99653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931216" y="1559671"/>
                  <a:ext cx="1070029" cy="9965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73506" y="4074039"/>
              <a:ext cx="4802520" cy="98157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9912" y="9209157"/>
            <a:ext cx="4850596" cy="9840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948063" y="1522553"/>
            <a:ext cx="5524876" cy="3477864"/>
            <a:chOff x="3948063" y="1522553"/>
            <a:chExt cx="5524876" cy="347786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163977" y="1522553"/>
              <a:ext cx="3093050" cy="2293627"/>
              <a:chOff x="5163977" y="1522553"/>
              <a:chExt cx="3093050" cy="229362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5626886" y="1522553"/>
                <a:ext cx="2167135" cy="2293627"/>
                <a:chOff x="5626886" y="1522553"/>
                <a:chExt cx="2167135" cy="2293627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543319" y="459090"/>
                  <a:ext cx="4334270" cy="4587254"/>
                </a:xfrm>
                <a:prstGeom prst="rect">
                  <a:avLst/>
                </a:prstGeom>
              </p:spPr>
            </p:pic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5626886" y="1522553"/>
                  <a:ext cx="2167135" cy="2293627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826234" y="2295224"/>
                <a:ext cx="3742646" cy="2273503"/>
              </a:xfrm>
              <a:prstGeom prst="rect">
                <a:avLst/>
              </a:prstGeom>
            </p:spPr>
          </p:pic>
          <p:grpSp>
            <p:nvGrpSpPr>
              <p:cNvPr id="1018" name="그룹 1018"/>
              <p:cNvGrpSpPr/>
              <p:nvPr/>
            </p:nvGrpSpPr>
            <p:grpSpPr>
              <a:xfrm>
                <a:off x="6160060" y="1568578"/>
                <a:ext cx="1100789" cy="1100789"/>
                <a:chOff x="6160060" y="1568578"/>
                <a:chExt cx="1100789" cy="1100789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6160060" y="1568578"/>
                  <a:ext cx="1100789" cy="110078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02350" y="4092876"/>
              <a:ext cx="5308310" cy="9840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823090" y="1503713"/>
            <a:ext cx="5524876" cy="3571541"/>
            <a:chOff x="-823090" y="1503713"/>
            <a:chExt cx="5524876" cy="357154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92823" y="1503713"/>
              <a:ext cx="3093050" cy="2293627"/>
              <a:chOff x="392823" y="1503713"/>
              <a:chExt cx="3093050" cy="2293627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855736" y="1503713"/>
                <a:ext cx="2167135" cy="2293627"/>
                <a:chOff x="855736" y="1503713"/>
                <a:chExt cx="2167135" cy="2293627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-227832" y="440251"/>
                  <a:ext cx="4334270" cy="4587254"/>
                </a:xfrm>
                <a:prstGeom prst="rect">
                  <a:avLst/>
                </a:prstGeom>
              </p:spPr>
            </p:pic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855736" y="1503713"/>
                  <a:ext cx="2167135" cy="2293627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5080" y="2276388"/>
                <a:ext cx="3714074" cy="2273503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1430189" y="1699690"/>
                <a:ext cx="1047217" cy="1047217"/>
                <a:chOff x="1430189" y="1699690"/>
                <a:chExt cx="1047217" cy="1047217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430189" y="1699690"/>
                  <a:ext cx="1047217" cy="1047217"/>
                </a:xfrm>
                <a:prstGeom prst="rect">
                  <a:avLst/>
                </a:prstGeom>
              </p:spPr>
            </p:pic>
          </p:grpSp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-868804" y="4092772"/>
              <a:ext cx="4582901" cy="984082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42240" y="5174307"/>
            <a:ext cx="13226762" cy="106348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706286" y="1484874"/>
            <a:ext cx="3093050" cy="2293627"/>
            <a:chOff x="14706286" y="1484874"/>
            <a:chExt cx="3093050" cy="229362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5169197" y="1484874"/>
              <a:ext cx="2167135" cy="2293627"/>
              <a:chOff x="15169197" y="1484874"/>
              <a:chExt cx="2167135" cy="229362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85629" y="421412"/>
                <a:ext cx="4334270" cy="4587254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169197" y="1484874"/>
                <a:ext cx="2167135" cy="2293627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368543" y="2257553"/>
              <a:ext cx="3372027" cy="2273503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15702370" y="1584393"/>
              <a:ext cx="1070029" cy="1022446"/>
              <a:chOff x="15702370" y="1584393"/>
              <a:chExt cx="1070029" cy="102244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702370" y="1584393"/>
                <a:ext cx="1070029" cy="1022446"/>
              </a:xfrm>
              <a:prstGeom prst="rect">
                <a:avLst/>
              </a:prstGeom>
            </p:spPr>
          </p:pic>
        </p:grpSp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444668" y="4073620"/>
            <a:ext cx="4622263" cy="98408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596333" y="6657884"/>
            <a:ext cx="3093050" cy="2293627"/>
            <a:chOff x="7596333" y="6657884"/>
            <a:chExt cx="3093050" cy="2293627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8059200" y="6657884"/>
              <a:ext cx="2167135" cy="2293627"/>
              <a:chOff x="8059200" y="6657884"/>
              <a:chExt cx="2167135" cy="2293627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75633" y="5594422"/>
                <a:ext cx="4334270" cy="4587254"/>
              </a:xfrm>
              <a:prstGeom prst="rect">
                <a:avLst/>
              </a:prstGeom>
            </p:spPr>
          </p:pic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8059200" y="6657884"/>
                <a:ext cx="2167135" cy="2293627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8591" y="7430562"/>
              <a:ext cx="3742751" cy="2273503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8689058" y="6838287"/>
              <a:ext cx="965354" cy="965354"/>
              <a:chOff x="8689058" y="6838287"/>
              <a:chExt cx="965354" cy="96535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8689058" y="6838287"/>
                <a:ext cx="965354" cy="965354"/>
              </a:xfrm>
              <a:prstGeom prst="rect">
                <a:avLst/>
              </a:prstGeom>
            </p:spPr>
          </p:pic>
        </p:grpSp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334706" y="9227182"/>
            <a:ext cx="5313910" cy="98408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2838407" y="6026084"/>
            <a:ext cx="12248372" cy="370286"/>
            <a:chOff x="2838407" y="6026084"/>
            <a:chExt cx="12248372" cy="37028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38407" y="6026084"/>
              <a:ext cx="12248372" cy="370286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956928" y="9225352"/>
            <a:ext cx="4740367" cy="984082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5338317" y="5180952"/>
            <a:ext cx="534684" cy="510721"/>
            <a:chOff x="15338317" y="5180952"/>
            <a:chExt cx="534684" cy="51072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338317" y="5180952"/>
              <a:ext cx="534684" cy="51072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152932" y="5180952"/>
            <a:ext cx="534684" cy="510721"/>
            <a:chOff x="2152932" y="5180952"/>
            <a:chExt cx="534684" cy="510721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52932" y="5180952"/>
              <a:ext cx="534684" cy="51072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3E4DBB-A950-EA5C-D0E0-5FF790086EDB}"/>
              </a:ext>
            </a:extLst>
          </p:cNvPr>
          <p:cNvSpPr txBox="1"/>
          <p:nvPr/>
        </p:nvSpPr>
        <p:spPr>
          <a:xfrm>
            <a:off x="3163769" y="156657"/>
            <a:ext cx="12242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7DBD9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방향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65945" y="6499806"/>
            <a:ext cx="262363" cy="262363"/>
            <a:chOff x="17065945" y="6499806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065945" y="649980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65945" y="6102440"/>
            <a:ext cx="262363" cy="262363"/>
            <a:chOff x="17065945" y="6102440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065945" y="610244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65945" y="5705073"/>
            <a:ext cx="262363" cy="262363"/>
            <a:chOff x="17065945" y="5705073"/>
            <a:chExt cx="262363" cy="2623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065945" y="5705073"/>
              <a:ext cx="262363" cy="2623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4271" y="3077557"/>
            <a:ext cx="8032012" cy="23980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9004" y="131950"/>
            <a:ext cx="2198780" cy="4822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5169" y="-119481"/>
            <a:ext cx="12362234" cy="10764502"/>
            <a:chOff x="7965169" y="-119481"/>
            <a:chExt cx="12362234" cy="10764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5169" y="-119481"/>
              <a:ext cx="12362234" cy="107645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85450" y="6215494"/>
            <a:ext cx="8398877" cy="3416315"/>
            <a:chOff x="8985450" y="6215494"/>
            <a:chExt cx="8398877" cy="341631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985450" y="6215499"/>
              <a:ext cx="2561042" cy="3416310"/>
              <a:chOff x="8985450" y="6215499"/>
              <a:chExt cx="2561042" cy="341631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985656" y="6384642"/>
                <a:ext cx="2560629" cy="2560629"/>
                <a:chOff x="8985656" y="6384642"/>
                <a:chExt cx="2560629" cy="256062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985656" y="6384642"/>
                  <a:ext cx="2560629" cy="25606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985450" y="6215499"/>
                <a:ext cx="2561042" cy="59698"/>
                <a:chOff x="8985450" y="6215499"/>
                <a:chExt cx="2561042" cy="5969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10800000">
                  <a:off x="8985450" y="6215499"/>
                  <a:ext cx="2561042" cy="5969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985450" y="9070638"/>
                <a:ext cx="2561042" cy="59698"/>
                <a:chOff x="8985450" y="9070638"/>
                <a:chExt cx="2561042" cy="5969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0800000">
                  <a:off x="8985450" y="9070638"/>
                  <a:ext cx="2561042" cy="59698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47563" y="9193725"/>
                <a:ext cx="2015339" cy="46348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887753" y="6215494"/>
              <a:ext cx="2561042" cy="3368692"/>
              <a:chOff x="11887753" y="6215494"/>
              <a:chExt cx="2561042" cy="336869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1887959" y="6384638"/>
                <a:ext cx="2560629" cy="2560629"/>
                <a:chOff x="11887959" y="6384638"/>
                <a:chExt cx="2560629" cy="256062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887959" y="6384638"/>
                  <a:ext cx="2560629" cy="256062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1887753" y="6215494"/>
                <a:ext cx="2561042" cy="59698"/>
                <a:chOff x="11887753" y="6215494"/>
                <a:chExt cx="2561042" cy="5969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10800000">
                  <a:off x="11887753" y="6215494"/>
                  <a:ext cx="2561042" cy="5969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887753" y="9070633"/>
                <a:ext cx="2561042" cy="59698"/>
                <a:chOff x="11887753" y="9070633"/>
                <a:chExt cx="2561042" cy="5969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0800000">
                  <a:off x="11887753" y="9070633"/>
                  <a:ext cx="2561042" cy="59698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49826" y="9193720"/>
                <a:ext cx="2043358" cy="46348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823285" y="6215494"/>
              <a:ext cx="2561042" cy="3368692"/>
              <a:chOff x="14823285" y="6215494"/>
              <a:chExt cx="2561042" cy="336869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4823491" y="6384638"/>
                <a:ext cx="2560629" cy="2560629"/>
                <a:chOff x="14823491" y="6384638"/>
                <a:chExt cx="2560629" cy="2560629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4823491" y="6384638"/>
                  <a:ext cx="2560629" cy="2560629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4823285" y="6215494"/>
                <a:ext cx="2561042" cy="59698"/>
                <a:chOff x="14823285" y="6215494"/>
                <a:chExt cx="2561042" cy="5969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10800000">
                  <a:off x="14823285" y="6215494"/>
                  <a:ext cx="2561042" cy="5969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4823285" y="9070633"/>
                <a:ext cx="2561042" cy="59698"/>
                <a:chOff x="14823285" y="9070633"/>
                <a:chExt cx="2561042" cy="5969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0800000">
                  <a:off x="14823285" y="9070633"/>
                  <a:ext cx="2561042" cy="59698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785375" y="9193720"/>
                <a:ext cx="2127187" cy="463482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37973" y="719829"/>
            <a:ext cx="8924917" cy="90024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8322" y="719829"/>
            <a:ext cx="3610640" cy="89071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86349" y="1830755"/>
            <a:ext cx="7513376" cy="55687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38277" y="2419314"/>
            <a:ext cx="5469780" cy="3711163"/>
            <a:chOff x="1138277" y="2419314"/>
            <a:chExt cx="5469780" cy="371116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8277" y="2419314"/>
              <a:ext cx="5469780" cy="371116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524193" y="6189976"/>
            <a:ext cx="7401472" cy="140678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28306" y="1958173"/>
            <a:ext cx="8355842" cy="422690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0600" y="131949"/>
            <a:ext cx="2243084" cy="48229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92722" y="131949"/>
            <a:ext cx="1536190" cy="48229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473686" y="1498087"/>
            <a:ext cx="2798962" cy="158839"/>
            <a:chOff x="2473686" y="1498087"/>
            <a:chExt cx="2798962" cy="15883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73686" y="1498087"/>
              <a:ext cx="2798962" cy="1588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67209" y="1469031"/>
            <a:ext cx="8002448" cy="158839"/>
            <a:chOff x="9367209" y="1469031"/>
            <a:chExt cx="8002448" cy="15883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67209" y="1469031"/>
              <a:ext cx="8002448" cy="15883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87734" y="7518729"/>
            <a:ext cx="5970864" cy="119573"/>
            <a:chOff x="887734" y="7518729"/>
            <a:chExt cx="5970864" cy="11957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7734" y="7518729"/>
              <a:ext cx="5970864" cy="11957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47474" y="3177173"/>
            <a:ext cx="5122194" cy="119573"/>
            <a:chOff x="10647474" y="3177173"/>
            <a:chExt cx="5122194" cy="11957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47474" y="3177173"/>
              <a:ext cx="5122194" cy="11957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52134" y="7609153"/>
            <a:ext cx="5856218" cy="70189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434821" y="8188410"/>
            <a:ext cx="1881597" cy="1897852"/>
            <a:chOff x="4434821" y="8188410"/>
            <a:chExt cx="1881597" cy="189785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34821" y="8188410"/>
              <a:ext cx="1881597" cy="189785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41055" y="8512281"/>
            <a:ext cx="1560499" cy="1573981"/>
            <a:chOff x="1541055" y="8512281"/>
            <a:chExt cx="1560499" cy="157398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41055" y="8512281"/>
              <a:ext cx="1560499" cy="157398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52381" y="9899363"/>
            <a:ext cx="5255675" cy="367304"/>
            <a:chOff x="1352381" y="9899363"/>
            <a:chExt cx="5255675" cy="36730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52381" y="9899363"/>
              <a:ext cx="5255675" cy="36730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98071" y="8968568"/>
            <a:ext cx="1666601" cy="1208339"/>
            <a:chOff x="2698071" y="8968568"/>
            <a:chExt cx="1666601" cy="120833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1340000">
              <a:off x="2698071" y="8968568"/>
              <a:ext cx="1666601" cy="1208339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854120" y="8455139"/>
            <a:ext cx="2153243" cy="55352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34402" y="8906325"/>
            <a:ext cx="1968882" cy="41713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08375" y="9362506"/>
            <a:ext cx="2110206" cy="401892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816025" y="8993618"/>
            <a:ext cx="2487899" cy="67484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3126" y="260509"/>
            <a:ext cx="5744527" cy="8907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4667" y="1787260"/>
            <a:ext cx="3034747" cy="5782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4667" y="4278000"/>
            <a:ext cx="3521186" cy="5782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4667" y="7639420"/>
            <a:ext cx="3329871" cy="5782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0761" y="2847152"/>
            <a:ext cx="9569760" cy="495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6666" y="8384939"/>
            <a:ext cx="17399245" cy="6332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7754" y="5087189"/>
            <a:ext cx="12173048" cy="19374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44955" y="1047807"/>
            <a:ext cx="1595804" cy="370286"/>
            <a:chOff x="8344955" y="1047807"/>
            <a:chExt cx="1595804" cy="370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4955" y="1047807"/>
              <a:ext cx="1595804" cy="370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0764" y="4905925"/>
            <a:ext cx="20748167" cy="5379790"/>
            <a:chOff x="-420764" y="4905925"/>
            <a:chExt cx="20748167" cy="53797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20764" y="4905925"/>
              <a:ext cx="20748167" cy="53797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896" y="5245287"/>
            <a:ext cx="6906110" cy="10145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28172" y="9358200"/>
            <a:ext cx="428732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000" y="168349"/>
            <a:ext cx="5073520" cy="336698"/>
            <a:chOff x="667000" y="168349"/>
            <a:chExt cx="5073520" cy="3366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600" y="131949"/>
              <a:ext cx="2243084" cy="48229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2722" y="131949"/>
              <a:ext cx="1536190" cy="4822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6062" y="7346667"/>
            <a:ext cx="4209606" cy="98270"/>
            <a:chOff x="7046062" y="7346667"/>
            <a:chExt cx="4209606" cy="982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046062" y="7346667"/>
              <a:ext cx="4209606" cy="98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3256" y="6280677"/>
            <a:ext cx="8084280" cy="2849447"/>
            <a:chOff x="363256" y="6280677"/>
            <a:chExt cx="8084280" cy="28494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256" y="6280677"/>
              <a:ext cx="8084280" cy="28494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9710" y="6423584"/>
            <a:ext cx="7594605" cy="2694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6572" y="9351671"/>
            <a:ext cx="7672783" cy="6099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34272" y="5312463"/>
            <a:ext cx="7027884" cy="3957153"/>
            <a:chOff x="9934272" y="5312463"/>
            <a:chExt cx="7027884" cy="39571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0330" y="3333887"/>
              <a:ext cx="14055767" cy="791430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4272" y="5312463"/>
              <a:ext cx="7027884" cy="395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12520" y="9962712"/>
            <a:ext cx="5122194" cy="119573"/>
            <a:chOff x="10912520" y="9962712"/>
            <a:chExt cx="5122194" cy="1195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12520" y="9962712"/>
              <a:ext cx="5122194" cy="1195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12520" y="5019471"/>
            <a:ext cx="5122194" cy="119573"/>
            <a:chOff x="10912520" y="5019471"/>
            <a:chExt cx="5122194" cy="1195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12520" y="5019471"/>
              <a:ext cx="5122194" cy="11957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68646" y="9551851"/>
            <a:ext cx="3781244" cy="4171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60715" y="5000101"/>
            <a:ext cx="5122194" cy="119573"/>
            <a:chOff x="2060715" y="5000101"/>
            <a:chExt cx="5122194" cy="1195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0715" y="5000101"/>
              <a:ext cx="5122194" cy="1195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44300" y="9946692"/>
            <a:ext cx="5122194" cy="119573"/>
            <a:chOff x="1844300" y="9946692"/>
            <a:chExt cx="5122194" cy="11957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4300" y="9946692"/>
              <a:ext cx="5122194" cy="1195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7472" y="2016131"/>
            <a:ext cx="7135850" cy="2672700"/>
            <a:chOff x="837472" y="2016131"/>
            <a:chExt cx="7135850" cy="26727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686841" y="723393"/>
              <a:ext cx="14271700" cy="534540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7472" y="2016131"/>
              <a:ext cx="7135850" cy="26727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7472" y="1400178"/>
            <a:ext cx="529077" cy="503049"/>
            <a:chOff x="837472" y="1400178"/>
            <a:chExt cx="529077" cy="50304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472" y="1400178"/>
              <a:ext cx="529077" cy="50304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4630" y="1326058"/>
            <a:ext cx="6594842" cy="6892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882070" y="1400178"/>
            <a:ext cx="529077" cy="503049"/>
            <a:chOff x="9882070" y="1400178"/>
            <a:chExt cx="529077" cy="50304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82070" y="1400178"/>
              <a:ext cx="529077" cy="50304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78382" y="1343039"/>
            <a:ext cx="5835985" cy="68925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882070" y="2016131"/>
            <a:ext cx="7135850" cy="2672700"/>
            <a:chOff x="9882070" y="2016131"/>
            <a:chExt cx="7135850" cy="267270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1371" y="767006"/>
              <a:ext cx="14271700" cy="534540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82070" y="2016131"/>
              <a:ext cx="7135850" cy="26727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2368" y="6885498"/>
            <a:ext cx="1851813" cy="1039690"/>
            <a:chOff x="14692368" y="6885498"/>
            <a:chExt cx="1851813" cy="10396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692368" y="6885498"/>
              <a:ext cx="1851813" cy="103969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1305531" y="9122048"/>
            <a:ext cx="9814655" cy="23492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55451" y="9313028"/>
            <a:ext cx="6498574" cy="32934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09314" y="308447"/>
            <a:ext cx="10067085" cy="866276"/>
            <a:chOff x="4109314" y="308447"/>
            <a:chExt cx="10067085" cy="86627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33125" y="232258"/>
              <a:ext cx="8663594" cy="92254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5740520" y="1015884"/>
              <a:ext cx="6685270" cy="158839"/>
              <a:chOff x="5740520" y="1015884"/>
              <a:chExt cx="6685270" cy="15883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740520" y="1015884"/>
                <a:ext cx="6685270" cy="15883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8720" y="6984127"/>
            <a:ext cx="19083154" cy="1701552"/>
            <a:chOff x="-398720" y="6984127"/>
            <a:chExt cx="19083154" cy="17015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8720" y="6984127"/>
              <a:ext cx="19083154" cy="17015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278460"/>
            <a:ext cx="18285714" cy="4705666"/>
            <a:chOff x="0" y="2278460"/>
            <a:chExt cx="18285714" cy="47056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78460"/>
              <a:ext cx="18285714" cy="47056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9749" y="854059"/>
            <a:ext cx="10313241" cy="9026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83482" y="3104624"/>
            <a:ext cx="3176521" cy="3361929"/>
            <a:chOff x="2383482" y="3104624"/>
            <a:chExt cx="3176521" cy="33619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3482" y="3104624"/>
              <a:ext cx="3176521" cy="33619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81039" y="4932753"/>
            <a:ext cx="2816253" cy="13384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64092" y="3105724"/>
            <a:ext cx="3359730" cy="3359730"/>
            <a:chOff x="7464092" y="3105724"/>
            <a:chExt cx="3359730" cy="33597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4092" y="3105724"/>
              <a:ext cx="3359730" cy="33597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17696" y="4870839"/>
            <a:ext cx="2806691" cy="13384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42506" y="3105724"/>
            <a:ext cx="3359730" cy="3359730"/>
            <a:chOff x="12542506" y="3105724"/>
            <a:chExt cx="3359730" cy="3359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42506" y="3105724"/>
              <a:ext cx="3359730" cy="33597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61414" y="4885601"/>
            <a:ext cx="2616367" cy="13385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46686" y="9358200"/>
            <a:ext cx="410836" cy="5308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60329" y="3680838"/>
            <a:ext cx="1908536" cy="1011584"/>
            <a:chOff x="2960329" y="3680838"/>
            <a:chExt cx="1908536" cy="10115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0329" y="3680838"/>
              <a:ext cx="1908536" cy="101158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7279" y="8899015"/>
            <a:ext cx="12556134" cy="10676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2392" y="7146668"/>
            <a:ext cx="4762595" cy="14082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93506" y="7146668"/>
            <a:ext cx="5393272" cy="14082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98954" y="7146668"/>
            <a:ext cx="4983195" cy="14171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22651" y="9752534"/>
            <a:ext cx="10840413" cy="292095"/>
            <a:chOff x="3722651" y="9752534"/>
            <a:chExt cx="10840413" cy="292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22651" y="9752534"/>
              <a:ext cx="10840413" cy="292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48061" y="3390054"/>
            <a:ext cx="1600422" cy="1600422"/>
            <a:chOff x="13348061" y="3390054"/>
            <a:chExt cx="1600422" cy="16004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48061" y="3390054"/>
              <a:ext cx="1600422" cy="16004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75567" y="1638996"/>
            <a:ext cx="9020907" cy="158839"/>
            <a:chOff x="4575567" y="1638996"/>
            <a:chExt cx="9020907" cy="1588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75567" y="1638996"/>
              <a:ext cx="9020907" cy="15883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369337" y="3433330"/>
            <a:ext cx="1547041" cy="1547041"/>
            <a:chOff x="8369337" y="3433330"/>
            <a:chExt cx="1547041" cy="15470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9337" y="3433330"/>
              <a:ext cx="1547041" cy="15470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7000" y="168349"/>
            <a:ext cx="5073522" cy="347320"/>
            <a:chOff x="667000" y="168349"/>
            <a:chExt cx="5073522" cy="34732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0600" y="131949"/>
              <a:ext cx="2243084" cy="48229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92724" y="131950"/>
              <a:ext cx="1536180" cy="4822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57907" y="2855598"/>
            <a:ext cx="19083154" cy="7068179"/>
            <a:chOff x="-757907" y="2855598"/>
            <a:chExt cx="19083154" cy="7068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7907" y="2855598"/>
              <a:ext cx="19083154" cy="7068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63522" y="3698633"/>
            <a:ext cx="8666333" cy="5591550"/>
            <a:chOff x="9263522" y="3698633"/>
            <a:chExt cx="8666333" cy="55915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0356" y="902858"/>
              <a:ext cx="17332666" cy="1118310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3522" y="3698633"/>
              <a:ext cx="8666333" cy="5591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617" y="3698633"/>
            <a:ext cx="8666333" cy="5591550"/>
            <a:chOff x="368617" y="3698633"/>
            <a:chExt cx="8666333" cy="55915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64549" y="902858"/>
              <a:ext cx="17332666" cy="1118310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617" y="3698633"/>
              <a:ext cx="8666333" cy="559155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6686" y="9358200"/>
            <a:ext cx="410836" cy="5308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7000" y="168349"/>
            <a:ext cx="5073522" cy="340597"/>
            <a:chOff x="667000" y="168349"/>
            <a:chExt cx="5073522" cy="340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600" y="131949"/>
              <a:ext cx="2243084" cy="48229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2724" y="131950"/>
              <a:ext cx="2043323" cy="4822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8617" y="3015979"/>
            <a:ext cx="529077" cy="503049"/>
            <a:chOff x="368617" y="3015979"/>
            <a:chExt cx="529077" cy="5030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617" y="3015979"/>
              <a:ext cx="529077" cy="50304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7257" y="2943695"/>
            <a:ext cx="3642280" cy="6892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75128" y="7889620"/>
            <a:ext cx="7498014" cy="12986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75611" y="6297286"/>
            <a:ext cx="2034924" cy="1282330"/>
            <a:chOff x="5575611" y="6297286"/>
            <a:chExt cx="2034924" cy="128233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575611" y="6297286"/>
              <a:ext cx="2034924" cy="1282330"/>
              <a:chOff x="5575611" y="6297286"/>
              <a:chExt cx="2034924" cy="128233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575611" y="6297286"/>
                <a:ext cx="2034924" cy="128233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449414" y="6684953"/>
              <a:ext cx="196906" cy="155985"/>
              <a:chOff x="6449414" y="6684953"/>
              <a:chExt cx="196906" cy="15598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9414" y="6684953"/>
                <a:ext cx="196906" cy="15598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4149871" y="5072367"/>
            <a:ext cx="3175048" cy="2449837"/>
            <a:chOff x="14149871" y="5072367"/>
            <a:chExt cx="3175048" cy="24498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149871" y="5072367"/>
              <a:ext cx="3175048" cy="2449837"/>
              <a:chOff x="14149871" y="5072367"/>
              <a:chExt cx="3175048" cy="244983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149871" y="5072367"/>
                <a:ext cx="3175048" cy="24498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21299" y="5606881"/>
              <a:ext cx="1465947" cy="1380810"/>
              <a:chOff x="15121299" y="5606881"/>
              <a:chExt cx="1465947" cy="138081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5121299" y="5755433"/>
                <a:ext cx="819672" cy="1232258"/>
                <a:chOff x="15121299" y="5755433"/>
                <a:chExt cx="819672" cy="123225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121299" y="5755433"/>
                  <a:ext cx="819672" cy="1232258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5940972" y="5606881"/>
                <a:ext cx="646274" cy="1380810"/>
                <a:chOff x="15940972" y="5606881"/>
                <a:chExt cx="646274" cy="1380810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15940972" y="5606881"/>
                  <a:ext cx="646274" cy="1380810"/>
                  <a:chOff x="15940972" y="5606881"/>
                  <a:chExt cx="646274" cy="1380810"/>
                </a:xfrm>
              </p:grpSpPr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5940972" y="5606881"/>
                    <a:ext cx="646274" cy="138081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15974836" y="6373373"/>
                  <a:ext cx="289273" cy="233950"/>
                  <a:chOff x="15974836" y="6373373"/>
                  <a:chExt cx="289273" cy="233950"/>
                </a:xfrm>
              </p:grpSpPr>
              <p:pic>
                <p:nvPicPr>
                  <p:cNvPr id="47" name="Object 46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5974836" y="6373373"/>
                    <a:ext cx="289273" cy="23395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17" name="그룹 1017"/>
          <p:cNvGrpSpPr/>
          <p:nvPr/>
        </p:nvGrpSpPr>
        <p:grpSpPr>
          <a:xfrm>
            <a:off x="1074081" y="4485778"/>
            <a:ext cx="3398547" cy="2961828"/>
            <a:chOff x="1074081" y="4485778"/>
            <a:chExt cx="3398547" cy="296182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74081" y="4485778"/>
              <a:ext cx="3398547" cy="2961828"/>
              <a:chOff x="1074081" y="4485778"/>
              <a:chExt cx="3398547" cy="2961828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2666434" y="5883961"/>
                <a:ext cx="505150" cy="257202"/>
                <a:chOff x="2666434" y="5883961"/>
                <a:chExt cx="505150" cy="257202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2666434" y="5883961"/>
                  <a:ext cx="505150" cy="25720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074081" y="5473255"/>
                <a:ext cx="896023" cy="835430"/>
                <a:chOff x="1074081" y="5473255"/>
                <a:chExt cx="896023" cy="835430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074081" y="5473255"/>
                  <a:ext cx="896023" cy="835430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490677" y="6113247"/>
                <a:ext cx="546820" cy="471741"/>
                <a:chOff x="1490677" y="6113247"/>
                <a:chExt cx="546820" cy="471741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490677" y="6113247"/>
                  <a:ext cx="546820" cy="471741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406657" y="6519731"/>
                <a:ext cx="691605" cy="475735"/>
                <a:chOff x="1406657" y="6519731"/>
                <a:chExt cx="691605" cy="475735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406657" y="6519731"/>
                  <a:ext cx="691605" cy="47573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980023" y="6066974"/>
                <a:ext cx="428521" cy="788480"/>
                <a:chOff x="1980023" y="6066974"/>
                <a:chExt cx="428521" cy="788480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980023" y="6066974"/>
                  <a:ext cx="428521" cy="788480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934931" y="6840255"/>
                <a:ext cx="395060" cy="542544"/>
                <a:chOff x="1934931" y="6840255"/>
                <a:chExt cx="395060" cy="542544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934931" y="6840255"/>
                  <a:ext cx="395060" cy="542544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2198084" y="6472613"/>
                <a:ext cx="646149" cy="483899"/>
                <a:chOff x="2198084" y="6472613"/>
                <a:chExt cx="646149" cy="483899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2198084" y="6472613"/>
                  <a:ext cx="646149" cy="483899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2194284" y="6758603"/>
                <a:ext cx="701689" cy="603341"/>
                <a:chOff x="2194284" y="6758603"/>
                <a:chExt cx="701689" cy="603341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2194284" y="6758603"/>
                  <a:ext cx="701689" cy="603341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2758310" y="6409520"/>
                <a:ext cx="998092" cy="1038085"/>
                <a:chOff x="2758310" y="6409520"/>
                <a:chExt cx="998092" cy="103808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2758310" y="6409520"/>
                  <a:ext cx="998092" cy="103808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3073122" y="6330024"/>
                <a:ext cx="919827" cy="837033"/>
                <a:chOff x="3073122" y="6330024"/>
                <a:chExt cx="919827" cy="837033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3073122" y="6330024"/>
                  <a:ext cx="919827" cy="837033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3538909" y="6182931"/>
                <a:ext cx="742768" cy="896124"/>
                <a:chOff x="3538909" y="6182931"/>
                <a:chExt cx="742768" cy="896124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3538909" y="6182931"/>
                  <a:ext cx="742768" cy="896124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783086" y="5611743"/>
                <a:ext cx="895862" cy="709972"/>
                <a:chOff x="1783086" y="5611743"/>
                <a:chExt cx="895862" cy="709972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783086" y="5611743"/>
                  <a:ext cx="895862" cy="709972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2539122" y="6088650"/>
                <a:ext cx="557023" cy="421416"/>
                <a:chOff x="2539122" y="6088650"/>
                <a:chExt cx="557023" cy="421416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2539122" y="6088650"/>
                  <a:ext cx="557023" cy="421416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3072344" y="5877843"/>
                <a:ext cx="520176" cy="471522"/>
                <a:chOff x="3072344" y="5877843"/>
                <a:chExt cx="520176" cy="471522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3072344" y="5877843"/>
                  <a:ext cx="520176" cy="471522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3488634" y="5857893"/>
                <a:ext cx="419780" cy="530530"/>
                <a:chOff x="3488634" y="5857893"/>
                <a:chExt cx="419780" cy="530530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3488634" y="5857893"/>
                  <a:ext cx="419780" cy="530530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3609205" y="5344105"/>
                <a:ext cx="361724" cy="533392"/>
                <a:chOff x="3609205" y="5344105"/>
                <a:chExt cx="361724" cy="533392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60000">
                  <a:off x="3609205" y="5344105"/>
                  <a:ext cx="361724" cy="533392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3197266" y="5501923"/>
                <a:ext cx="434339" cy="493747"/>
                <a:chOff x="3197266" y="5501923"/>
                <a:chExt cx="434339" cy="493747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3197266" y="5501923"/>
                  <a:ext cx="434339" cy="493747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2617182" y="5156181"/>
                <a:ext cx="570981" cy="761990"/>
                <a:chOff x="2617182" y="5156181"/>
                <a:chExt cx="570981" cy="761990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2617182" y="5156181"/>
                  <a:ext cx="570981" cy="761990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2222609" y="5490180"/>
                <a:ext cx="484664" cy="520105"/>
                <a:chOff x="2222609" y="5490180"/>
                <a:chExt cx="484664" cy="520105"/>
              </a:xfrm>
            </p:grpSpPr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2222609" y="5490180"/>
                  <a:ext cx="484664" cy="520105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2041884" y="4888106"/>
                <a:ext cx="671006" cy="880012"/>
                <a:chOff x="2041884" y="4888106"/>
                <a:chExt cx="671006" cy="880012"/>
              </a:xfrm>
            </p:grpSpPr>
            <p:pic>
              <p:nvPicPr>
                <p:cNvPr id="112" name="Object 111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2041884" y="4888106"/>
                  <a:ext cx="671006" cy="880012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2893900" y="4636634"/>
                <a:ext cx="512820" cy="774917"/>
                <a:chOff x="2893900" y="4636634"/>
                <a:chExt cx="512820" cy="774917"/>
              </a:xfrm>
            </p:grpSpPr>
            <p:pic>
              <p:nvPicPr>
                <p:cNvPr id="115" name="Object 114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2893900" y="4636634"/>
                  <a:ext cx="512820" cy="77491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3401762" y="4485778"/>
                <a:ext cx="534783" cy="914978"/>
                <a:chOff x="3401762" y="4485778"/>
                <a:chExt cx="534783" cy="914978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3401762" y="4485778"/>
                  <a:ext cx="534783" cy="914978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2327539" y="6268161"/>
                <a:ext cx="242704" cy="196852"/>
                <a:chOff x="2327539" y="6268161"/>
                <a:chExt cx="242704" cy="196852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2327539" y="6268161"/>
                  <a:ext cx="242704" cy="196852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3936427" y="5840265"/>
                <a:ext cx="536201" cy="624177"/>
                <a:chOff x="3936427" y="5840265"/>
                <a:chExt cx="536201" cy="624177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3936427" y="5840265"/>
                  <a:ext cx="536201" cy="624177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2798381" y="5130765"/>
                <a:ext cx="794138" cy="661624"/>
                <a:chOff x="2798381" y="5130765"/>
                <a:chExt cx="794138" cy="661624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2798381" y="5130765"/>
                  <a:ext cx="794138" cy="661624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44"/>
              <p:cNvGrpSpPr/>
              <p:nvPr/>
            </p:nvGrpSpPr>
            <p:grpSpPr>
              <a:xfrm>
                <a:off x="3102579" y="4493759"/>
                <a:ext cx="373242" cy="705726"/>
                <a:chOff x="3102579" y="4493759"/>
                <a:chExt cx="373242" cy="705726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3102579" y="4493759"/>
                  <a:ext cx="373242" cy="705726"/>
                </a:xfrm>
                <a:prstGeom prst="rect">
                  <a:avLst/>
                </a:prstGeom>
              </p:spPr>
            </p:pic>
          </p:grpSp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228093" y="5857524"/>
                <a:ext cx="493315" cy="235610"/>
              </a:xfrm>
              <a:prstGeom prst="rect">
                <a:avLst/>
              </a:prstGeom>
            </p:spPr>
          </p:pic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575161" y="6314392"/>
                <a:ext cx="420601" cy="235610"/>
              </a:xfrm>
              <a:prstGeom prst="rect">
                <a:avLst/>
              </a:prstGeom>
            </p:spPr>
          </p:pic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442618" y="6617817"/>
                <a:ext cx="437106" cy="235610"/>
              </a:xfrm>
              <a:prstGeom prst="rect">
                <a:avLst/>
              </a:prstGeom>
            </p:spPr>
          </p:pic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946102" y="6937892"/>
                <a:ext cx="414896" cy="235610"/>
              </a:xfrm>
              <a:prstGeom prst="rect">
                <a:avLst/>
              </a:prstGeom>
            </p:spPr>
          </p:pic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2284313" y="6971523"/>
                <a:ext cx="493315" cy="235610"/>
              </a:xfrm>
              <a:prstGeom prst="rect">
                <a:avLst/>
              </a:prstGeom>
            </p:spPr>
          </p:pic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2849151" y="6839812"/>
                <a:ext cx="461125" cy="235610"/>
              </a:xfrm>
              <a:prstGeom prst="rect">
                <a:avLst/>
              </a:prstGeom>
            </p:spPr>
          </p:pic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3182028" y="6659789"/>
                <a:ext cx="493315" cy="235610"/>
              </a:xfrm>
              <a:prstGeom prst="rect">
                <a:avLst/>
              </a:prstGeom>
            </p:spPr>
          </p:pic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3695849" y="6531182"/>
                <a:ext cx="427610" cy="235610"/>
              </a:xfrm>
              <a:prstGeom prst="rect">
                <a:avLst/>
              </a:prstGeom>
            </p:spPr>
          </p:pic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3946117" y="6041481"/>
                <a:ext cx="493315" cy="235610"/>
              </a:xfrm>
              <a:prstGeom prst="rect">
                <a:avLst/>
              </a:prstGeom>
            </p:spPr>
          </p:pic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3519078" y="6068382"/>
                <a:ext cx="433058" cy="235610"/>
              </a:xfrm>
              <a:prstGeom prst="rect">
                <a:avLst/>
              </a:prstGeom>
            </p:spPr>
          </p:pic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3071553" y="6012863"/>
                <a:ext cx="493315" cy="235610"/>
              </a:xfrm>
              <a:prstGeom prst="rect">
                <a:avLst/>
              </a:prstGeom>
            </p:spPr>
          </p:pic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3588169" y="5522050"/>
                <a:ext cx="419277" cy="235610"/>
              </a:xfrm>
              <a:prstGeom prst="rect">
                <a:avLst/>
              </a:prstGeom>
            </p:spPr>
          </p:pic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3191555" y="5674891"/>
                <a:ext cx="508849" cy="235610"/>
              </a:xfrm>
              <a:prstGeom prst="rect">
                <a:avLst/>
              </a:prstGeom>
            </p:spPr>
          </p:pic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3459531" y="5053857"/>
                <a:ext cx="442144" cy="235610"/>
              </a:xfrm>
              <a:prstGeom prst="rect">
                <a:avLst/>
              </a:prstGeom>
            </p:spPr>
          </p:pic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3077098" y="4757871"/>
                <a:ext cx="442144" cy="235610"/>
              </a:xfrm>
              <a:prstGeom prst="rect">
                <a:avLst/>
              </a:prstGeom>
            </p:spPr>
          </p:pic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2879161" y="5023465"/>
                <a:ext cx="442144" cy="235610"/>
              </a:xfrm>
              <a:prstGeom prst="rect">
                <a:avLst/>
              </a:prstGeom>
            </p:spPr>
          </p:pic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2967650" y="5463185"/>
                <a:ext cx="442144" cy="235610"/>
              </a:xfrm>
              <a:prstGeom prst="rect">
                <a:avLst/>
              </a:prstGeom>
            </p:spPr>
          </p:pic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2646631" y="5658316"/>
                <a:ext cx="442144" cy="235610"/>
              </a:xfrm>
              <a:prstGeom prst="rect">
                <a:avLst/>
              </a:prstGeom>
            </p:spPr>
          </p:pic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2740672" y="5912750"/>
                <a:ext cx="374439" cy="235610"/>
              </a:xfrm>
              <a:prstGeom prst="rect">
                <a:avLst/>
              </a:prstGeom>
            </p:spPr>
          </p:pic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2608012" y="6210607"/>
                <a:ext cx="442144" cy="235610"/>
              </a:xfrm>
              <a:prstGeom prst="rect">
                <a:avLst/>
              </a:prstGeom>
            </p:spPr>
          </p:pic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2032456" y="5927754"/>
                <a:ext cx="442144" cy="235610"/>
              </a:xfrm>
              <a:prstGeom prst="rect">
                <a:avLst/>
              </a:prstGeom>
            </p:spPr>
          </p:pic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2244258" y="5694665"/>
                <a:ext cx="478553" cy="235610"/>
              </a:xfrm>
              <a:prstGeom prst="rect">
                <a:avLst/>
              </a:prstGeom>
            </p:spPr>
          </p:pic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2212094" y="5267015"/>
                <a:ext cx="442144" cy="235610"/>
              </a:xfrm>
              <a:prstGeom prst="rect">
                <a:avLst/>
              </a:prstGeom>
            </p:spPr>
          </p:pic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969985" y="6372080"/>
                <a:ext cx="478553" cy="235610"/>
              </a:xfrm>
              <a:prstGeom prst="rect">
                <a:avLst/>
              </a:prstGeom>
            </p:spPr>
          </p:pic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2354780" y="6559890"/>
                <a:ext cx="442144" cy="23561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2490877" y="5332820"/>
              <a:ext cx="351807" cy="440572"/>
              <a:chOff x="2490877" y="5332820"/>
              <a:chExt cx="351807" cy="440572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2490877" y="5332820"/>
                <a:ext cx="351807" cy="44057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3230755" y="4991854"/>
              <a:ext cx="368706" cy="461734"/>
              <a:chOff x="3230755" y="4991854"/>
              <a:chExt cx="368706" cy="461734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3230755" y="4991854"/>
                <a:ext cx="368706" cy="461734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936506" y="5735824"/>
              <a:ext cx="368706" cy="461734"/>
              <a:chOff x="1936506" y="5735824"/>
              <a:chExt cx="368706" cy="461734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936506" y="5735824"/>
                <a:ext cx="368706" cy="461734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3046402" y="5922825"/>
              <a:ext cx="368706" cy="461734"/>
              <a:chOff x="3046402" y="5922825"/>
              <a:chExt cx="368706" cy="46173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3046402" y="5922825"/>
                <a:ext cx="368706" cy="461734"/>
              </a:xfrm>
              <a:prstGeom prst="rect">
                <a:avLst/>
              </a:prstGeom>
            </p:spPr>
          </p:pic>
        </p:grpSp>
      </p:grpSp>
      <p:pic>
        <p:nvPicPr>
          <p:cNvPr id="171" name="Object 170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9868717" y="2943695"/>
            <a:ext cx="4538918" cy="760128"/>
          </a:xfrm>
          <a:prstGeom prst="rect">
            <a:avLst/>
          </a:prstGeom>
        </p:spPr>
      </p:pic>
      <p:pic>
        <p:nvPicPr>
          <p:cNvPr id="172" name="Object 171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9263522" y="3000837"/>
            <a:ext cx="529077" cy="503049"/>
            <a:chOff x="9263522" y="3000837"/>
            <a:chExt cx="529077" cy="503049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3522" y="3000837"/>
              <a:ext cx="529077" cy="503049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573003" y="7691438"/>
            <a:ext cx="8257561" cy="115810"/>
            <a:chOff x="573003" y="7691438"/>
            <a:chExt cx="8257561" cy="115810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3003" y="7691438"/>
              <a:ext cx="8257561" cy="115810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9429813" y="7691438"/>
            <a:ext cx="8257561" cy="115810"/>
            <a:chOff x="9429813" y="7691438"/>
            <a:chExt cx="8257561" cy="115810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429813" y="7691438"/>
              <a:ext cx="8257561" cy="115810"/>
            </a:xfrm>
            <a:prstGeom prst="rect">
              <a:avLst/>
            </a:prstGeom>
          </p:spPr>
        </p:pic>
      </p:grpSp>
      <p:pic>
        <p:nvPicPr>
          <p:cNvPr id="182" name="Object 181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1028368" y="3824398"/>
            <a:ext cx="2383291" cy="554948"/>
          </a:xfrm>
          <a:prstGeom prst="rect">
            <a:avLst/>
          </a:prstGeom>
        </p:spPr>
      </p:pic>
      <p:pic>
        <p:nvPicPr>
          <p:cNvPr id="183" name="Object 182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10015111" y="3842798"/>
            <a:ext cx="2964415" cy="554948"/>
          </a:xfrm>
          <a:prstGeom prst="rect">
            <a:avLst/>
          </a:prstGeom>
        </p:spPr>
      </p:pic>
      <p:pic>
        <p:nvPicPr>
          <p:cNvPr id="184" name="Object 183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3989396" y="3865055"/>
            <a:ext cx="3156157" cy="556872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5681053" y="4761629"/>
            <a:ext cx="553305" cy="771652"/>
            <a:chOff x="15681053" y="4761629"/>
            <a:chExt cx="553305" cy="771652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5681053" y="4761629"/>
              <a:ext cx="553305" cy="771652"/>
            </a:xfrm>
            <a:prstGeom prst="rect">
              <a:avLst/>
            </a:prstGeom>
          </p:spPr>
        </p:pic>
      </p:grpSp>
      <p:pic>
        <p:nvPicPr>
          <p:cNvPr id="188" name="Object 187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585687" y="7889620"/>
            <a:ext cx="7988120" cy="1299015"/>
          </a:xfrm>
          <a:prstGeom prst="rect">
            <a:avLst/>
          </a:prstGeom>
        </p:spPr>
      </p:pic>
      <p:pic>
        <p:nvPicPr>
          <p:cNvPr id="189" name="Object 188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5484185" y="247221"/>
            <a:ext cx="5849753" cy="1061638"/>
          </a:xfrm>
          <a:prstGeom prst="rect">
            <a:avLst/>
          </a:prstGeom>
        </p:spPr>
      </p:pic>
      <p:pic>
        <p:nvPicPr>
          <p:cNvPr id="190" name="Object 189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982288" y="1130402"/>
            <a:ext cx="12883382" cy="1059934"/>
          </a:xfrm>
          <a:prstGeom prst="rect">
            <a:avLst/>
          </a:prstGeom>
        </p:spPr>
      </p:pic>
      <p:pic>
        <p:nvPicPr>
          <p:cNvPr id="191" name="Object 190"/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4255973" y="2065201"/>
            <a:ext cx="8436167" cy="544748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3494076" y="1923514"/>
            <a:ext cx="10840413" cy="292095"/>
            <a:chOff x="3494076" y="1923514"/>
            <a:chExt cx="10840413" cy="292095"/>
          </a:xfrm>
        </p:grpSpPr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494076" y="1923514"/>
              <a:ext cx="10840413" cy="292095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496303" y="3267503"/>
            <a:ext cx="4538647" cy="3160577"/>
            <a:chOff x="4496303" y="3267503"/>
            <a:chExt cx="4538647" cy="3160577"/>
          </a:xfrm>
        </p:grpSpPr>
        <p:pic>
          <p:nvPicPr>
            <p:cNvPr id="196" name="Object 195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496303" y="3267503"/>
              <a:ext cx="4538647" cy="3160577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9701274" y="4684656"/>
            <a:ext cx="4238095" cy="2823474"/>
            <a:chOff x="9701274" y="4684656"/>
            <a:chExt cx="4238095" cy="2823474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9701274" y="4684656"/>
              <a:ext cx="4238095" cy="2823474"/>
              <a:chOff x="9701274" y="4684656"/>
              <a:chExt cx="4238095" cy="2823474"/>
            </a:xfrm>
          </p:grpSpPr>
          <p:grpSp>
            <p:nvGrpSpPr>
              <p:cNvPr id="1057" name="그룹 1057"/>
              <p:cNvGrpSpPr/>
              <p:nvPr/>
            </p:nvGrpSpPr>
            <p:grpSpPr>
              <a:xfrm>
                <a:off x="10912557" y="7365273"/>
                <a:ext cx="1878674" cy="141508"/>
                <a:chOff x="10912557" y="7365273"/>
                <a:chExt cx="1878674" cy="141508"/>
              </a:xfrm>
            </p:grpSpPr>
            <p:pic>
              <p:nvPicPr>
                <p:cNvPr id="201" name="Object 200"/>
                <p:cNvPicPr>
                  <a:picLocks noChangeAspect="1"/>
                </p:cNvPicPr>
                <p:nvPr/>
              </p:nvPicPr>
              <p:blipFill>
                <a:blip r:embed="rId87" cstate="print"/>
                <a:stretch>
                  <a:fillRect/>
                </a:stretch>
              </p:blipFill>
              <p:spPr>
                <a:xfrm>
                  <a:off x="10912557" y="7365273"/>
                  <a:ext cx="1878674" cy="141508"/>
                </a:xfrm>
                <a:prstGeom prst="rect">
                  <a:avLst/>
                </a:prstGeom>
              </p:spPr>
            </p:pic>
          </p:grpSp>
          <p:grpSp>
            <p:nvGrpSpPr>
              <p:cNvPr id="1058" name="그룹 1058"/>
              <p:cNvGrpSpPr/>
              <p:nvPr/>
            </p:nvGrpSpPr>
            <p:grpSpPr>
              <a:xfrm>
                <a:off x="11363730" y="7168377"/>
                <a:ext cx="878462" cy="140100"/>
                <a:chOff x="11363730" y="7168377"/>
                <a:chExt cx="878462" cy="140100"/>
              </a:xfrm>
            </p:grpSpPr>
            <p:pic>
              <p:nvPicPr>
                <p:cNvPr id="204" name="Object 203"/>
                <p:cNvPicPr>
                  <a:picLocks noChangeAspect="1"/>
                </p:cNvPicPr>
                <p:nvPr/>
              </p:nvPicPr>
              <p:blipFill>
                <a:blip r:embed="rId88" cstate="print"/>
                <a:stretch>
                  <a:fillRect/>
                </a:stretch>
              </p:blipFill>
              <p:spPr>
                <a:xfrm>
                  <a:off x="11363730" y="7168377"/>
                  <a:ext cx="878462" cy="140100"/>
                </a:xfrm>
                <a:prstGeom prst="rect">
                  <a:avLst/>
                </a:prstGeom>
              </p:spPr>
            </p:pic>
          </p:grpSp>
          <p:grpSp>
            <p:nvGrpSpPr>
              <p:cNvPr id="1059" name="그룹 1059"/>
              <p:cNvGrpSpPr/>
              <p:nvPr/>
            </p:nvGrpSpPr>
            <p:grpSpPr>
              <a:xfrm>
                <a:off x="10068692" y="4684656"/>
                <a:ext cx="3438655" cy="2755223"/>
                <a:chOff x="10068692" y="4684656"/>
                <a:chExt cx="3438655" cy="2755223"/>
              </a:xfrm>
            </p:grpSpPr>
            <p:pic>
              <p:nvPicPr>
                <p:cNvPr id="207" name="Object 206"/>
                <p:cNvPicPr>
                  <a:picLocks noChangeAspect="1"/>
                </p:cNvPicPr>
                <p:nvPr/>
              </p:nvPicPr>
              <p:blipFill>
                <a:blip r:embed="rId89" cstate="print"/>
                <a:stretch>
                  <a:fillRect/>
                </a:stretch>
              </p:blipFill>
              <p:spPr>
                <a:xfrm>
                  <a:off x="10068692" y="4684656"/>
                  <a:ext cx="3438655" cy="2755223"/>
                </a:xfrm>
                <a:prstGeom prst="rect">
                  <a:avLst/>
                </a:prstGeom>
              </p:spPr>
            </p:pic>
          </p:grpSp>
          <p:grpSp>
            <p:nvGrpSpPr>
              <p:cNvPr id="1060" name="그룹 1060"/>
              <p:cNvGrpSpPr/>
              <p:nvPr/>
            </p:nvGrpSpPr>
            <p:grpSpPr>
              <a:xfrm>
                <a:off x="9701274" y="7001772"/>
                <a:ext cx="4233473" cy="433825"/>
                <a:chOff x="9701274" y="7001772"/>
                <a:chExt cx="4233473" cy="433825"/>
              </a:xfrm>
            </p:grpSpPr>
            <p:pic>
              <p:nvPicPr>
                <p:cNvPr id="210" name="Object 209"/>
                <p:cNvPicPr>
                  <a:picLocks noChangeAspect="1"/>
                </p:cNvPicPr>
                <p:nvPr/>
              </p:nvPicPr>
              <p:blipFill>
                <a:blip r:embed="rId90" cstate="print"/>
                <a:stretch>
                  <a:fillRect/>
                </a:stretch>
              </p:blipFill>
              <p:spPr>
                <a:xfrm>
                  <a:off x="9701274" y="7001772"/>
                  <a:ext cx="4233473" cy="4338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1" name="그룹 1061"/>
            <p:cNvGrpSpPr/>
            <p:nvPr/>
          </p:nvGrpSpPr>
          <p:grpSpPr>
            <a:xfrm>
              <a:off x="10160238" y="4802431"/>
              <a:ext cx="3255564" cy="1761219"/>
              <a:chOff x="10160238" y="4802431"/>
              <a:chExt cx="3255564" cy="1761219"/>
            </a:xfrm>
          </p:grpSpPr>
          <p:pic>
            <p:nvPicPr>
              <p:cNvPr id="214" name="Object 213"/>
              <p:cNvPicPr>
                <a:picLocks noChangeAspect="1"/>
              </p:cNvPicPr>
              <p:nvPr/>
            </p:nvPicPr>
            <p:blipFill>
              <a:blip r:embed="rId91" cstate="print"/>
              <a:stretch>
                <a:fillRect/>
              </a:stretch>
            </p:blipFill>
            <p:spPr>
              <a:xfrm>
                <a:off x="10160238" y="4802431"/>
                <a:ext cx="3255564" cy="1761219"/>
              </a:xfrm>
              <a:prstGeom prst="rect">
                <a:avLst/>
              </a:prstGeom>
            </p:spPr>
          </p:pic>
        </p:grpSp>
      </p:grpSp>
      <p:pic>
        <p:nvPicPr>
          <p:cNvPr id="217" name="Object 216"/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5006476" y="4445319"/>
            <a:ext cx="3790269" cy="1299517"/>
          </a:xfrm>
          <a:prstGeom prst="rect">
            <a:avLst/>
          </a:prstGeom>
        </p:spPr>
      </p:pic>
      <p:pic>
        <p:nvPicPr>
          <p:cNvPr id="218" name="Object 217"/>
          <p:cNvPicPr>
            <a:picLocks noChangeAspect="1"/>
          </p:cNvPicPr>
          <p:nvPr/>
        </p:nvPicPr>
        <p:blipFill>
          <a:blip r:embed="rId93" cstate="print"/>
          <a:stretch>
            <a:fillRect/>
          </a:stretch>
        </p:blipFill>
        <p:spPr>
          <a:xfrm>
            <a:off x="5171112" y="3824398"/>
            <a:ext cx="3156110" cy="563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6190" y="1360979"/>
            <a:ext cx="18598095" cy="9127339"/>
            <a:chOff x="-156190" y="1360979"/>
            <a:chExt cx="18598095" cy="9127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190" y="1360979"/>
              <a:ext cx="18598095" cy="9127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2692" y="262459"/>
            <a:ext cx="9754384" cy="9026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600" y="131950"/>
            <a:ext cx="2675084" cy="482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11772" y="123410"/>
            <a:ext cx="1822456" cy="530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8912" y="1360979"/>
            <a:ext cx="17567890" cy="944580"/>
            <a:chOff x="358912" y="1360979"/>
            <a:chExt cx="17567890" cy="9445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8912" y="1360979"/>
              <a:ext cx="17567890" cy="944580"/>
              <a:chOff x="358912" y="1360979"/>
              <a:chExt cx="17567890" cy="94458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8363379" y="950343"/>
                <a:ext cx="35135780" cy="188915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8912" y="1360979"/>
                <a:ext cx="17567890" cy="94458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834" y="1509460"/>
              <a:ext cx="2918099" cy="6892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6712" y="1509460"/>
              <a:ext cx="3068518" cy="66267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63342" y="1509460"/>
              <a:ext cx="3828271" cy="68925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6580" y="1509460"/>
              <a:ext cx="3485376" cy="6892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256" y="2949145"/>
            <a:ext cx="3245665" cy="1021621"/>
            <a:chOff x="954256" y="2949145"/>
            <a:chExt cx="3245665" cy="10216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01894" y="2505017"/>
              <a:ext cx="6491330" cy="204324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4256" y="2949145"/>
              <a:ext cx="3245665" cy="10216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4256" y="2747990"/>
            <a:ext cx="3245665" cy="595503"/>
            <a:chOff x="954256" y="2747990"/>
            <a:chExt cx="3245665" cy="595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629707" y="2489108"/>
              <a:ext cx="6491330" cy="119100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256" y="2747990"/>
              <a:ext cx="3245665" cy="5955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6532" y="2605304"/>
            <a:ext cx="3330479" cy="13214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1294" y="3454696"/>
            <a:ext cx="2354558" cy="469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7363" y="6306590"/>
            <a:ext cx="3210375" cy="1389575"/>
            <a:chOff x="967363" y="6306590"/>
            <a:chExt cx="3210375" cy="13895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547124" y="5702502"/>
              <a:ext cx="6420750" cy="277915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7363" y="6306590"/>
              <a:ext cx="3210375" cy="13895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7363" y="6067381"/>
            <a:ext cx="3210375" cy="589028"/>
            <a:chOff x="967363" y="6067381"/>
            <a:chExt cx="3210375" cy="5890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7363" y="6067381"/>
              <a:ext cx="3210375" cy="58902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4003" y="6129140"/>
            <a:ext cx="2167281" cy="4935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6440" y="7116400"/>
            <a:ext cx="3210375" cy="82774"/>
            <a:chOff x="976440" y="7116400"/>
            <a:chExt cx="3210375" cy="827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6440" y="7116400"/>
              <a:ext cx="3210375" cy="8277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17579" y="6696792"/>
            <a:ext cx="2631349" cy="46983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7579" y="7206459"/>
            <a:ext cx="2631349" cy="469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99834" y="1049759"/>
            <a:ext cx="4647951" cy="158839"/>
            <a:chOff x="6799834" y="1049759"/>
            <a:chExt cx="4647951" cy="15883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99834" y="1049759"/>
              <a:ext cx="4647951" cy="158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52912" y="2949145"/>
            <a:ext cx="3245665" cy="1021621"/>
            <a:chOff x="14052912" y="2949145"/>
            <a:chExt cx="3245665" cy="10216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96763" y="2505017"/>
              <a:ext cx="6491330" cy="2043242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52912" y="2949145"/>
              <a:ext cx="3245665" cy="10216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52912" y="2747990"/>
            <a:ext cx="3245665" cy="595503"/>
            <a:chOff x="14052912" y="2747990"/>
            <a:chExt cx="3245665" cy="59550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52912" y="2747990"/>
              <a:ext cx="3245665" cy="59550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298906" y="2811753"/>
            <a:ext cx="2322658" cy="50801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03090" y="3418671"/>
            <a:ext cx="2785467" cy="5080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7363" y="8194611"/>
            <a:ext cx="3210375" cy="1389575"/>
            <a:chOff x="967363" y="8194611"/>
            <a:chExt cx="3210375" cy="138957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547124" y="7590523"/>
              <a:ext cx="6420750" cy="2779151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7363" y="8194611"/>
              <a:ext cx="3210375" cy="1389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7363" y="7955402"/>
            <a:ext cx="3219451" cy="1532728"/>
            <a:chOff x="967363" y="7955402"/>
            <a:chExt cx="3219451" cy="153272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67363" y="7955402"/>
              <a:ext cx="3210375" cy="589028"/>
              <a:chOff x="967363" y="7955402"/>
              <a:chExt cx="3210375" cy="58902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67363" y="7955402"/>
                <a:ext cx="3210375" cy="589028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03999" y="8017168"/>
              <a:ext cx="1638614" cy="480519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76440" y="9004421"/>
              <a:ext cx="3210375" cy="82774"/>
              <a:chOff x="976440" y="9004421"/>
              <a:chExt cx="3210375" cy="8277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76440" y="9004421"/>
                <a:ext cx="3210375" cy="82774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17580" y="8584813"/>
              <a:ext cx="2053672" cy="469834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17580" y="9094481"/>
              <a:ext cx="2053672" cy="4539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7363" y="4435658"/>
            <a:ext cx="3210375" cy="1389575"/>
            <a:chOff x="967363" y="4435658"/>
            <a:chExt cx="3210375" cy="138957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547124" y="3831570"/>
              <a:ext cx="6420750" cy="2779151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7363" y="4435658"/>
              <a:ext cx="3210375" cy="13895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67363" y="4196450"/>
            <a:ext cx="3210375" cy="589028"/>
            <a:chOff x="967363" y="4196450"/>
            <a:chExt cx="3210375" cy="58902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7363" y="4196450"/>
              <a:ext cx="3210375" cy="58902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8585" y="4258208"/>
            <a:ext cx="2439424" cy="49352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76440" y="5245468"/>
            <a:ext cx="3210375" cy="82774"/>
            <a:chOff x="976440" y="5245468"/>
            <a:chExt cx="3210375" cy="8277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6440" y="5245468"/>
              <a:ext cx="3210375" cy="8277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17580" y="4825860"/>
            <a:ext cx="2631349" cy="469834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67580" y="5323622"/>
            <a:ext cx="3227177" cy="46983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355827" y="2747990"/>
            <a:ext cx="3245665" cy="2979789"/>
            <a:chOff x="5355827" y="2747990"/>
            <a:chExt cx="3245665" cy="297978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46450" y="1371551"/>
              <a:ext cx="6491330" cy="5959577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55827" y="2747990"/>
              <a:ext cx="3245665" cy="2979789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470133" y="3554096"/>
            <a:ext cx="2323453" cy="14042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373472" y="6255118"/>
            <a:ext cx="3210375" cy="82774"/>
            <a:chOff x="5373472" y="6255118"/>
            <a:chExt cx="3210375" cy="8277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73472" y="6255118"/>
              <a:ext cx="3210375" cy="8277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355827" y="7404077"/>
            <a:ext cx="3245665" cy="2180109"/>
            <a:chOff x="5355827" y="7404077"/>
            <a:chExt cx="3245665" cy="2180109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04144" y="6385171"/>
              <a:ext cx="6491330" cy="4360219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55827" y="7404077"/>
              <a:ext cx="3245665" cy="2180109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470134" y="8295525"/>
            <a:ext cx="2200186" cy="96188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346303" y="6732627"/>
            <a:ext cx="3264713" cy="1229951"/>
            <a:chOff x="5346303" y="6732627"/>
            <a:chExt cx="3264713" cy="1229951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5346303" y="6732627"/>
              <a:ext cx="3264713" cy="1229951"/>
              <a:chOff x="5346303" y="6732627"/>
              <a:chExt cx="3264713" cy="1229951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5346303" y="6732627"/>
                <a:ext cx="3264713" cy="1229951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65724" y="7422562"/>
              <a:ext cx="2243865" cy="490636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65724" y="6840810"/>
              <a:ext cx="2362836" cy="512236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5385272" y="7289358"/>
              <a:ext cx="3157122" cy="116489"/>
              <a:chOff x="5385272" y="7289358"/>
              <a:chExt cx="3157122" cy="116489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5385272" y="7289358"/>
                <a:ext cx="3157122" cy="116489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9824952" y="2776562"/>
            <a:ext cx="3245665" cy="6836196"/>
            <a:chOff x="9824952" y="2776562"/>
            <a:chExt cx="3245665" cy="6836196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325699" y="-517958"/>
              <a:ext cx="6491330" cy="13672392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824952" y="2776562"/>
              <a:ext cx="3245665" cy="683619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694793" y="6896853"/>
            <a:ext cx="3961905" cy="2640104"/>
            <a:chOff x="13694793" y="6896853"/>
            <a:chExt cx="3961905" cy="264010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3694793" y="6896853"/>
              <a:ext cx="3961905" cy="2640104"/>
              <a:chOff x="13694793" y="6896853"/>
              <a:chExt cx="3961905" cy="2640104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4827520" y="9403623"/>
                <a:ext cx="1756836" cy="132330"/>
                <a:chOff x="14827520" y="9403623"/>
                <a:chExt cx="1756836" cy="132330"/>
              </a:xfrm>
            </p:grpSpPr>
            <p:pic>
              <p:nvPicPr>
                <p:cNvPr id="115" name="Object 114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13954141" y="9342497"/>
                  <a:ext cx="3513671" cy="264661"/>
                </a:xfrm>
                <a:prstGeom prst="rect">
                  <a:avLst/>
                </a:prstGeom>
              </p:spPr>
            </p:pic>
            <p:pic>
              <p:nvPicPr>
                <p:cNvPr id="116" name="Object 115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14827520" y="9403623"/>
                  <a:ext cx="1756836" cy="132330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5249433" y="9219496"/>
                <a:ext cx="821491" cy="131014"/>
                <a:chOff x="15249433" y="9219496"/>
                <a:chExt cx="821491" cy="131014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>
                  <a:off x="14843676" y="9158978"/>
                  <a:ext cx="1642982" cy="262027"/>
                </a:xfrm>
                <a:prstGeom prst="rect">
                  <a:avLst/>
                </a:prstGeom>
              </p:spPr>
            </p:pic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>
                  <a:off x="15249433" y="9219496"/>
                  <a:ext cx="821491" cy="131014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4038383" y="6896853"/>
                <a:ext cx="3215647" cy="2576537"/>
                <a:chOff x="14038383" y="6896853"/>
                <a:chExt cx="3215647" cy="2576537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12528661" y="5706686"/>
                  <a:ext cx="6431295" cy="5153075"/>
                </a:xfrm>
                <a:prstGeom prst="rect">
                  <a:avLst/>
                </a:prstGeom>
              </p:spPr>
            </p:pic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53" cstate="print"/>
                <a:stretch>
                  <a:fillRect/>
                </a:stretch>
              </p:blipFill>
              <p:spPr>
                <a:xfrm>
                  <a:off x="14038383" y="6896853"/>
                  <a:ext cx="3215647" cy="2576537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13694793" y="9063696"/>
                <a:ext cx="3958918" cy="405690"/>
                <a:chOff x="13694793" y="9063696"/>
                <a:chExt cx="3958918" cy="405690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54" cstate="print"/>
                <a:stretch>
                  <a:fillRect/>
                </a:stretch>
              </p:blipFill>
              <p:spPr>
                <a:xfrm>
                  <a:off x="11730780" y="8876298"/>
                  <a:ext cx="7917836" cy="811379"/>
                </a:xfrm>
                <a:prstGeom prst="rect">
                  <a:avLst/>
                </a:prstGeom>
              </p:spPr>
            </p:pic>
            <p:pic>
              <p:nvPicPr>
                <p:cNvPr id="128" name="Object 127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13694793" y="9063696"/>
                  <a:ext cx="3958918" cy="4056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3" name="그룹 1033"/>
            <p:cNvGrpSpPr/>
            <p:nvPr/>
          </p:nvGrpSpPr>
          <p:grpSpPr>
            <a:xfrm>
              <a:off x="14123991" y="7006990"/>
              <a:ext cx="3044430" cy="1646998"/>
              <a:chOff x="14123991" y="7006990"/>
              <a:chExt cx="3044430" cy="164699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2664486" y="6246200"/>
                <a:ext cx="6088861" cy="3293996"/>
              </a:xfrm>
              <a:prstGeom prst="rect">
                <a:avLst/>
              </a:prstGeom>
            </p:spPr>
          </p:pic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4123991" y="7006990"/>
                <a:ext cx="3044430" cy="1646998"/>
              </a:xfrm>
              <a:prstGeom prst="rect">
                <a:avLst/>
              </a:prstGeom>
            </p:spPr>
          </p:pic>
        </p:grpSp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9939239" y="4544915"/>
            <a:ext cx="2761786" cy="3550386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4052912" y="4369493"/>
            <a:ext cx="3245665" cy="2213187"/>
            <a:chOff x="14052912" y="4369493"/>
            <a:chExt cx="3245665" cy="221318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514347" y="3347167"/>
              <a:ext cx="6491330" cy="4426373"/>
            </a:xfrm>
            <a:prstGeom prst="rect">
              <a:avLst/>
            </a:prstGeom>
          </p:spPr>
        </p:pic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4052912" y="4369493"/>
              <a:ext cx="3245665" cy="2213187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4159906" y="4808068"/>
            <a:ext cx="2908367" cy="1404281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pic>
        <p:nvPicPr>
          <p:cNvPr id="4" name="그림 3" descr="텍스트, 전자기기, 화면, 디스플레이이(가) 표시된 사진&#10;&#10;자동 생성된 설명">
            <a:extLst>
              <a:ext uri="{FF2B5EF4-FFF2-40B4-BE49-F238E27FC236}">
                <a16:creationId xmlns:a16="http://schemas.microsoft.com/office/drawing/2014/main" id="{A273018F-8C3B-1D8C-D90C-A7ED91868BB6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597" y="7000705"/>
            <a:ext cx="3045824" cy="16714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99436" y="9589960"/>
            <a:ext cx="410837" cy="5308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64940" y="9978993"/>
            <a:ext cx="216403" cy="157851"/>
            <a:chOff x="17664940" y="9978993"/>
            <a:chExt cx="216403" cy="1578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664940" y="9978993"/>
              <a:ext cx="216403" cy="1578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600" y="131950"/>
            <a:ext cx="2675084" cy="4822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1772" y="123410"/>
            <a:ext cx="1315323" cy="5308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8883" y="120732"/>
            <a:ext cx="9048678" cy="893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9909" y="962538"/>
            <a:ext cx="3658277" cy="158839"/>
            <a:chOff x="7469909" y="962538"/>
            <a:chExt cx="3658277" cy="1588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9909" y="962538"/>
              <a:ext cx="3658277" cy="1588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0113" y="7327134"/>
            <a:ext cx="16567077" cy="2068618"/>
            <a:chOff x="910113" y="7327134"/>
            <a:chExt cx="16567077" cy="20686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113" y="7327134"/>
              <a:ext cx="16567077" cy="2068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0113" y="5258516"/>
            <a:ext cx="16567077" cy="2068618"/>
            <a:chOff x="910113" y="5258516"/>
            <a:chExt cx="16567077" cy="20686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113" y="5258516"/>
              <a:ext cx="16567077" cy="20686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113" y="2234921"/>
            <a:ext cx="16567077" cy="954977"/>
            <a:chOff x="910113" y="2234921"/>
            <a:chExt cx="16567077" cy="9549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113" y="2234921"/>
              <a:ext cx="16567077" cy="954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0113" y="3189898"/>
            <a:ext cx="16567077" cy="2068618"/>
            <a:chOff x="910113" y="3189898"/>
            <a:chExt cx="16567077" cy="20686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113" y="3189898"/>
              <a:ext cx="16567077" cy="20686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88674" y="2352847"/>
            <a:ext cx="3411396" cy="644837"/>
            <a:chOff x="4888674" y="2352847"/>
            <a:chExt cx="3411396" cy="6448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066" y="2072518"/>
              <a:ext cx="6822791" cy="128967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88674" y="2352847"/>
              <a:ext cx="3411396" cy="64483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49998" y="2198929"/>
            <a:ext cx="3514525" cy="14243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88674" y="6463217"/>
            <a:ext cx="3411396" cy="644837"/>
            <a:chOff x="4888674" y="6463217"/>
            <a:chExt cx="3411396" cy="6448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066" y="6182889"/>
              <a:ext cx="6822791" cy="128967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88674" y="6463217"/>
              <a:ext cx="3411396" cy="64483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49998" y="6309300"/>
            <a:ext cx="3897972" cy="14243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888674" y="3380439"/>
            <a:ext cx="3411396" cy="644837"/>
            <a:chOff x="4888674" y="3380439"/>
            <a:chExt cx="3411396" cy="6448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066" y="3100110"/>
              <a:ext cx="6822791" cy="128967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88674" y="3380439"/>
              <a:ext cx="3411396" cy="64483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49998" y="3226521"/>
            <a:ext cx="3897972" cy="14243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88674" y="5435625"/>
            <a:ext cx="3411396" cy="644837"/>
            <a:chOff x="4888674" y="5435625"/>
            <a:chExt cx="3411396" cy="6448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066" y="5155296"/>
              <a:ext cx="6822791" cy="128967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88674" y="5435625"/>
              <a:ext cx="3411396" cy="64483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49998" y="5281707"/>
            <a:ext cx="3897972" cy="142438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88674" y="7490810"/>
            <a:ext cx="3411396" cy="644837"/>
            <a:chOff x="4888674" y="7490810"/>
            <a:chExt cx="3411396" cy="64483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066" y="7210481"/>
              <a:ext cx="6822791" cy="128967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88674" y="7490810"/>
              <a:ext cx="3411396" cy="64483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49999" y="7336893"/>
            <a:ext cx="3917532" cy="144153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888674" y="8518403"/>
            <a:ext cx="3411396" cy="644837"/>
            <a:chOff x="4888674" y="8518403"/>
            <a:chExt cx="3411396" cy="6448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066" y="8238074"/>
              <a:ext cx="6822791" cy="128967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88674" y="8518403"/>
              <a:ext cx="3411396" cy="64483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99775" y="8367233"/>
            <a:ext cx="4067770" cy="144153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88674" y="4408032"/>
            <a:ext cx="3411396" cy="644837"/>
            <a:chOff x="4888674" y="4408032"/>
            <a:chExt cx="3411396" cy="64483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5066" y="4127703"/>
              <a:ext cx="6822791" cy="1289673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88674" y="4408032"/>
              <a:ext cx="3411396" cy="64483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83402" y="4306194"/>
            <a:ext cx="4070296" cy="127935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49832" y="3898206"/>
            <a:ext cx="3119254" cy="567137"/>
            <a:chOff x="1249832" y="3898206"/>
            <a:chExt cx="3119254" cy="56713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9832" y="3898206"/>
              <a:ext cx="3119254" cy="5671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8076" y="6054806"/>
            <a:ext cx="3102767" cy="469326"/>
            <a:chOff x="1258076" y="6054806"/>
            <a:chExt cx="3102767" cy="46932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8076" y="6054806"/>
              <a:ext cx="3102767" cy="4693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8511" y="8111487"/>
            <a:ext cx="2501897" cy="481036"/>
            <a:chOff x="1558511" y="8111487"/>
            <a:chExt cx="2501897" cy="48103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58511" y="8111487"/>
              <a:ext cx="2501897" cy="4810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21874" y="5673300"/>
            <a:ext cx="7237470" cy="100240"/>
            <a:chOff x="4921874" y="5673300"/>
            <a:chExt cx="7237470" cy="10024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4921874" y="5673300"/>
              <a:ext cx="7237470" cy="1002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44393" y="5676598"/>
            <a:ext cx="7237470" cy="100240"/>
            <a:chOff x="1044393" y="5676598"/>
            <a:chExt cx="7237470" cy="10024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044393" y="5676598"/>
              <a:ext cx="7237470" cy="10024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0113" y="1591823"/>
            <a:ext cx="16567077" cy="510581"/>
            <a:chOff x="910113" y="1591823"/>
            <a:chExt cx="16567077" cy="51058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0113" y="1591823"/>
              <a:ext cx="16567077" cy="5105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45239" y="2294817"/>
            <a:ext cx="2528441" cy="755249"/>
            <a:chOff x="1545239" y="2294817"/>
            <a:chExt cx="2528441" cy="75524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5239" y="2294817"/>
              <a:ext cx="2528441" cy="755249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638874" y="2443500"/>
            <a:ext cx="6090200" cy="61000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1198" y="1569512"/>
            <a:ext cx="2591866" cy="60537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966294" y="1566724"/>
            <a:ext cx="2368447" cy="584247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183992" y="1575808"/>
            <a:ext cx="2522933" cy="605371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638874" y="3462722"/>
            <a:ext cx="5554857" cy="60300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638874" y="4490179"/>
            <a:ext cx="6307581" cy="604838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638874" y="5517636"/>
            <a:ext cx="6236352" cy="60483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8638874" y="6545102"/>
            <a:ext cx="5633742" cy="60300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629350" y="7579760"/>
            <a:ext cx="6228352" cy="60483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689946" y="4181774"/>
            <a:ext cx="12787243" cy="101850"/>
            <a:chOff x="4689946" y="4181774"/>
            <a:chExt cx="12787243" cy="10185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689946" y="4181774"/>
              <a:ext cx="12787243" cy="1018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647300" y="6228836"/>
            <a:ext cx="12829889" cy="101850"/>
            <a:chOff x="4647300" y="6228836"/>
            <a:chExt cx="12829889" cy="10185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47300" y="6228836"/>
              <a:ext cx="12829889" cy="10185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427923" y="1788092"/>
            <a:ext cx="478366" cy="100240"/>
            <a:chOff x="4427923" y="1788092"/>
            <a:chExt cx="478366" cy="10024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4427923" y="1788092"/>
              <a:ext cx="478366" cy="1002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302086" y="1788092"/>
            <a:ext cx="478366" cy="100240"/>
            <a:chOff x="8302086" y="1788092"/>
            <a:chExt cx="478366" cy="100240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8302086" y="1788092"/>
              <a:ext cx="478366" cy="10024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646641" y="8276079"/>
            <a:ext cx="12830548" cy="101850"/>
            <a:chOff x="4646641" y="8276079"/>
            <a:chExt cx="12830548" cy="101850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46641" y="8276079"/>
              <a:ext cx="12830548" cy="101850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638874" y="8585769"/>
            <a:ext cx="6228352" cy="604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86" y="9358200"/>
            <a:ext cx="410837" cy="5308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600" y="131950"/>
            <a:ext cx="2675084" cy="4822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1772" y="123410"/>
            <a:ext cx="1536190" cy="5308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1967" y="66668"/>
            <a:ext cx="5653907" cy="8835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46286" y="834058"/>
            <a:ext cx="3120773" cy="158839"/>
            <a:chOff x="7646286" y="834058"/>
            <a:chExt cx="3120773" cy="1588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6286" y="834058"/>
              <a:ext cx="3120773" cy="1588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8680" y="110712"/>
            <a:ext cx="4359009" cy="5308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14933" y="918108"/>
            <a:ext cx="4220134" cy="3256993"/>
            <a:chOff x="13614933" y="918108"/>
            <a:chExt cx="4220134" cy="32569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2828" y="-679035"/>
              <a:ext cx="8440267" cy="651398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14933" y="918108"/>
              <a:ext cx="4220134" cy="32569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37991" y="1884303"/>
            <a:ext cx="5007072" cy="4709451"/>
            <a:chOff x="12737991" y="1884303"/>
            <a:chExt cx="5007072" cy="47094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2360000">
              <a:off x="12737991" y="1884303"/>
              <a:ext cx="5007072" cy="47094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11558" y="2202775"/>
            <a:ext cx="777968" cy="777968"/>
            <a:chOff x="15711558" y="2202775"/>
            <a:chExt cx="777968" cy="7779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11558" y="2202775"/>
              <a:ext cx="777968" cy="7779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50237" y="3971114"/>
            <a:ext cx="5558460" cy="5558460"/>
            <a:chOff x="11050237" y="3971114"/>
            <a:chExt cx="5558460" cy="55584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8585" y="1261746"/>
              <a:ext cx="11116920" cy="1111692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50237" y="3971114"/>
              <a:ext cx="5558460" cy="55584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26837" y="1001441"/>
            <a:ext cx="1466326" cy="679425"/>
            <a:chOff x="13626837" y="1001441"/>
            <a:chExt cx="1466326" cy="6794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6837" y="1001441"/>
              <a:ext cx="1466326" cy="679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9929" y="1134774"/>
            <a:ext cx="6757977" cy="8313664"/>
            <a:chOff x="349929" y="1134774"/>
            <a:chExt cx="6757977" cy="83136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992301" y="-2985299"/>
              <a:ext cx="13515954" cy="1662732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929" y="1134774"/>
              <a:ext cx="6757977" cy="831366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0923" y="4195602"/>
            <a:ext cx="5847253" cy="8559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693796" y="1531241"/>
            <a:ext cx="2231937" cy="2362211"/>
            <a:chOff x="2693796" y="1531241"/>
            <a:chExt cx="2231937" cy="23622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7827" y="435979"/>
              <a:ext cx="4463874" cy="472442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93796" y="1531241"/>
              <a:ext cx="2231937" cy="236221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60253" y="2963379"/>
            <a:ext cx="1914174" cy="7859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036570" y="1593979"/>
            <a:ext cx="1546390" cy="1469974"/>
            <a:chOff x="3036570" y="1593979"/>
            <a:chExt cx="1546390" cy="146997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03353" y="898971"/>
              <a:ext cx="3092779" cy="293994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36570" y="1593979"/>
              <a:ext cx="1546390" cy="146997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00708" y="8013832"/>
            <a:ext cx="5252577" cy="12245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018933" y="5320971"/>
            <a:ext cx="2231937" cy="2362211"/>
            <a:chOff x="4018933" y="5320971"/>
            <a:chExt cx="2231937" cy="236221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02965" y="4225709"/>
              <a:ext cx="4463874" cy="4724422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18933" y="5320971"/>
              <a:ext cx="2231937" cy="236221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94926" y="6715985"/>
            <a:ext cx="2200113" cy="80402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49854" y="5643488"/>
            <a:ext cx="970095" cy="970095"/>
            <a:chOff x="4649854" y="5643488"/>
            <a:chExt cx="970095" cy="97009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28126" y="5221760"/>
              <a:ext cx="1940191" cy="194019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49854" y="5643488"/>
              <a:ext cx="970095" cy="970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3398" y="5320971"/>
            <a:ext cx="3185538" cy="2362211"/>
            <a:chOff x="833398" y="5320971"/>
            <a:chExt cx="3185538" cy="236221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10156" y="5320971"/>
              <a:ext cx="2231937" cy="2362211"/>
              <a:chOff x="1310156" y="5320971"/>
              <a:chExt cx="2231937" cy="236221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94187" y="4225709"/>
                <a:ext cx="4463874" cy="4724422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10156" y="5320971"/>
                <a:ext cx="2231937" cy="2362211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1643" y="6525627"/>
              <a:ext cx="2972571" cy="157190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886859" y="5626963"/>
              <a:ext cx="1078531" cy="1025235"/>
              <a:chOff x="1886859" y="5626963"/>
              <a:chExt cx="1078531" cy="102523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14511" y="5181264"/>
                <a:ext cx="2157062" cy="2050469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886859" y="5626963"/>
                <a:ext cx="1078531" cy="102523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49929" y="5047495"/>
            <a:ext cx="6757977" cy="232760"/>
            <a:chOff x="349929" y="5047495"/>
            <a:chExt cx="6757977" cy="23276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0800000">
              <a:off x="349929" y="5047495"/>
              <a:ext cx="6757977" cy="2327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990906" y="8252900"/>
            <a:ext cx="730494" cy="1470167"/>
            <a:chOff x="7990906" y="8252900"/>
            <a:chExt cx="730494" cy="147016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3620000">
              <a:off x="7653473" y="7545630"/>
              <a:ext cx="1460988" cy="2940335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13620000">
              <a:off x="7990906" y="8252900"/>
              <a:ext cx="730494" cy="147016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504350" y="9665588"/>
            <a:ext cx="4004510" cy="41094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609524" y="5437162"/>
            <a:ext cx="3066433" cy="1035957"/>
            <a:chOff x="7609524" y="5437162"/>
            <a:chExt cx="3066433" cy="103595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09524" y="5437162"/>
              <a:ext cx="3066433" cy="10359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34358" y="6761433"/>
            <a:ext cx="3016765" cy="1020129"/>
            <a:chOff x="7634358" y="6761433"/>
            <a:chExt cx="3016765" cy="102012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34358" y="6761433"/>
              <a:ext cx="3016765" cy="10201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72656" y="1622228"/>
            <a:ext cx="730494" cy="1470167"/>
            <a:chOff x="10972656" y="1622228"/>
            <a:chExt cx="730494" cy="147016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4020000">
              <a:off x="10635222" y="914957"/>
              <a:ext cx="1460988" cy="2940335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4020000">
              <a:off x="10972656" y="1622228"/>
              <a:ext cx="730494" cy="147016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15887" y="9646001"/>
            <a:ext cx="3797901" cy="41252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767173" y="2605817"/>
            <a:ext cx="3129738" cy="2537040"/>
            <a:chOff x="7767173" y="2605817"/>
            <a:chExt cx="3129738" cy="253704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67173" y="2605817"/>
              <a:ext cx="3129738" cy="2537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55</Words>
  <Application>Microsoft Office PowerPoint</Application>
  <PresentationFormat>사용자 지정</PresentationFormat>
  <Paragraphs>25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Calibri</vt:lpstr>
      <vt:lpstr>나눔스퀘어 Bold</vt:lpstr>
      <vt:lpstr>Arial</vt:lpstr>
      <vt:lpstr>나눔스퀘어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박재욱</cp:lastModifiedBy>
  <cp:revision>8</cp:revision>
  <dcterms:created xsi:type="dcterms:W3CDTF">2022-09-02T18:18:08Z</dcterms:created>
  <dcterms:modified xsi:type="dcterms:W3CDTF">2022-09-02T10:28:52Z</dcterms:modified>
</cp:coreProperties>
</file>